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14"/>
  </p:handoutMasterIdLst>
  <p:sldIdLst>
    <p:sldId id="273" r:id="rId3"/>
    <p:sldId id="256" r:id="rId4"/>
    <p:sldId id="291" r:id="rId5"/>
    <p:sldId id="309" r:id="rId7"/>
    <p:sldId id="314" r:id="rId8"/>
    <p:sldId id="313" r:id="rId9"/>
    <p:sldId id="318" r:id="rId10"/>
    <p:sldId id="319" r:id="rId11"/>
    <p:sldId id="285" r:id="rId12"/>
    <p:sldId id="270" r:id="rId13"/>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13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1" autoAdjust="0"/>
    <p:restoredTop sz="94660"/>
  </p:normalViewPr>
  <p:slideViewPr>
    <p:cSldViewPr snapToGrid="0">
      <p:cViewPr varScale="1">
        <p:scale>
          <a:sx n="106" d="100"/>
          <a:sy n="106" d="100"/>
        </p:scale>
        <p:origin x="906"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2.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hierarchy" loCatId="hierarchy" qsTypeId="urn:microsoft.com/office/officeart/2005/8/quickstyle/simple1#1" qsCatId="simple" csTypeId="urn:microsoft.com/office/officeart/2005/8/colors/accent1_2#1" csCatId="accent1" phldr="1"/>
      <dgm:spPr/>
      <dgm:t>
        <a:bodyPr/>
        <a:lstStyle/>
        <a:p>
          <a:endParaRPr lang="zh-CN" altLang="en-US"/>
        </a:p>
      </dgm:t>
    </dgm:pt>
    <dgm:pt modelId="{0605F139-5EF0-48E7-A091-192233D2011D}">
      <dgm:prSet phldrT="[文本]" phldr="0" custT="0"/>
      <dgm:spPr/>
      <dgm:t>
        <a:bodyPr vert="horz" wrap="square"/>
        <a:p>
          <a:pPr>
            <a:lnSpc>
              <a:spcPct val="100000"/>
            </a:lnSpc>
            <a:spcBef>
              <a:spcPct val="0"/>
            </a:spcBef>
            <a:spcAft>
              <a:spcPct val="35000"/>
            </a:spcAft>
          </a:pPr>
          <a:r>
            <a:rPr lang="zh-CN" dirty="0"/>
            <a:t>图像</a:t>
          </a:r>
          <a:r>
            <a:rPr lang="zh-CN" dirty="0"/>
            <a:t>处理</a:t>
          </a:r>
          <a:r>
            <a:rPr lang="zh-CN" dirty="0"/>
            <a:t/>
          </a:r>
          <a:endParaRPr lang="zh-CN" dirty="0"/>
        </a:p>
      </dgm:t>
    </dgm:pt>
    <dgm:pt modelId="{2AFB1B2A-8749-4E5E-9CB9-0B60F81C46F8}" cxnId="{764A8F36-748A-4D8B-ADE4-C377869AEEDC}" type="parTrans">
      <dgm:prSet/>
      <dgm:spPr/>
      <dgm:t>
        <a:bodyPr/>
        <a:lstStyle/>
        <a:p>
          <a:endParaRPr lang="zh-CN" altLang="en-US"/>
        </a:p>
      </dgm:t>
    </dgm:pt>
    <dgm:pt modelId="{E0FFEB56-236E-4FE9-83BF-31494E265D5A}" cxnId="{764A8F36-748A-4D8B-ADE4-C377869AEEDC}" type="sibTrans">
      <dgm:prSet/>
      <dgm:spPr/>
      <dgm:t>
        <a:bodyPr/>
        <a:lstStyle/>
        <a:p>
          <a:endParaRPr lang="zh-CN" altLang="en-US"/>
        </a:p>
      </dgm:t>
    </dgm:pt>
    <dgm:pt modelId="{4530EE7D-F557-4815-9ED2-EABC47F46978}">
      <dgm:prSet phldrT="[文本]" phldr="0" custT="0"/>
      <dgm:spPr/>
      <dgm:t>
        <a:bodyPr vert="horz" wrap="square" anchor="ctr" anchorCtr="0"/>
        <a:p>
          <a:pPr>
            <a:lnSpc>
              <a:spcPct val="100000"/>
            </a:lnSpc>
            <a:spcBef>
              <a:spcPct val="0"/>
            </a:spcBef>
            <a:spcAft>
              <a:spcPct val="35000"/>
            </a:spcAft>
          </a:pPr>
          <a:r>
            <a:rPr lang="zh-CN" altLang="en-US"/>
            <a:t>图像</a:t>
          </a:r>
          <a:r>
            <a:rPr lang="zh-CN" altLang="en-US"/>
            <a:t>分类</a:t>
          </a:r>
          <a:r>
            <a:rPr lang="zh-CN" altLang="en-US"/>
            <a:t/>
          </a:r>
          <a:endParaRPr lang="zh-CN" altLang="en-US"/>
        </a:p>
      </dgm:t>
    </dgm:pt>
    <dgm:pt modelId="{AC2BFF99-DAE2-494A-88AB-85D75BC6D2EE}" cxnId="{1C3A02C1-EDCA-42D8-9FD9-016D64CF6CD7}" type="parTrans">
      <dgm:prSet/>
      <dgm:spPr/>
      <dgm:t>
        <a:bodyPr/>
        <a:lstStyle/>
        <a:p>
          <a:endParaRPr lang="zh-CN" altLang="en-US"/>
        </a:p>
      </dgm:t>
    </dgm:pt>
    <dgm:pt modelId="{B98A0394-6758-42EB-8D0E-4491BED52B6C}" cxnId="{1C3A02C1-EDCA-42D8-9FD9-016D64CF6CD7}" type="sibTrans">
      <dgm:prSet/>
      <dgm:spPr/>
      <dgm:t>
        <a:bodyPr/>
        <a:lstStyle/>
        <a:p>
          <a:endParaRPr lang="zh-CN" altLang="en-US"/>
        </a:p>
      </dgm:t>
    </dgm:pt>
    <dgm:pt modelId="{4E4A1E17-A3EC-4A54-9171-277E11A0B287}">
      <dgm:prSet phldrT="[文本]" phldr="0" custT="0"/>
      <dgm:spPr/>
      <dgm:t>
        <a:bodyPr vert="horz" wrap="square"/>
        <a:p>
          <a:pPr>
            <a:lnSpc>
              <a:spcPct val="100000"/>
            </a:lnSpc>
            <a:spcBef>
              <a:spcPct val="0"/>
            </a:spcBef>
            <a:spcAft>
              <a:spcPct val="35000"/>
            </a:spcAft>
          </a:pPr>
          <a:r>
            <a:rPr lang="zh-CN"/>
            <a:t>目标</a:t>
          </a:r>
          <a:r>
            <a:rPr lang="zh-CN"/>
            <a:t>检测</a:t>
          </a:r>
          <a:r>
            <a:rPr lang="zh-CN"/>
            <a:t/>
          </a:r>
          <a:endParaRPr lang="zh-CN"/>
        </a:p>
      </dgm:t>
    </dgm:pt>
    <dgm:pt modelId="{367D7799-1E5C-4947-8AD1-85D1E0D367AF}" cxnId="{E5F8F369-314D-407F-B4E0-0E99EA0E3D21}" type="parTrans">
      <dgm:prSet/>
      <dgm:spPr/>
      <dgm:t>
        <a:bodyPr/>
        <a:lstStyle/>
        <a:p>
          <a:endParaRPr lang="zh-CN" altLang="en-US"/>
        </a:p>
      </dgm:t>
    </dgm:pt>
    <dgm:pt modelId="{7FFEBD18-7D5B-41C0-A8F3-60942A71708D}" cxnId="{E5F8F369-314D-407F-B4E0-0E99EA0E3D21}" type="sibTrans">
      <dgm:prSet/>
      <dgm:spPr/>
      <dgm:t>
        <a:bodyPr/>
        <a:lstStyle/>
        <a:p>
          <a:endParaRPr lang="zh-CN" altLang="en-US"/>
        </a:p>
      </dgm:t>
    </dgm:pt>
    <dgm:pt modelId="{21C39000-2CF7-4296-B08E-26BC6B570554}">
      <dgm:prSet phldr="0" custT="0"/>
      <dgm:spPr/>
      <dgm:t>
        <a:bodyPr vert="horz" wrap="square"/>
        <a:p>
          <a:pPr>
            <a:lnSpc>
              <a:spcPct val="100000"/>
            </a:lnSpc>
            <a:spcBef>
              <a:spcPct val="0"/>
            </a:spcBef>
            <a:spcAft>
              <a:spcPct val="35000"/>
            </a:spcAft>
          </a:pPr>
          <a:r>
            <a:rPr lang="en-US"/>
            <a:t>YOLO</a:t>
          </a:r>
          <a:r>
            <a:rPr lang="en-US"/>
            <a:t/>
          </a:r>
          <a:endParaRPr lang="en-US"/>
        </a:p>
      </dgm:t>
    </dgm:pt>
    <dgm:pt modelId="{365731A1-8F3C-4650-BE16-318400C50724}" cxnId="{86A35C83-17B6-4477-B327-211ED1BA0080}" type="parTrans">
      <dgm:prSet/>
      <dgm:spPr/>
      <dgm:t>
        <a:bodyPr/>
        <a:lstStyle/>
        <a:p>
          <a:endParaRPr lang="zh-CN" altLang="en-US"/>
        </a:p>
      </dgm:t>
    </dgm:pt>
    <dgm:pt modelId="{3DD96D12-9EFB-4436-99A4-C4615665E95C}" cxnId="{86A35C83-17B6-4477-B327-211ED1BA0080}" type="sibTrans">
      <dgm:prSet/>
      <dgm:spPr/>
      <dgm:t>
        <a:bodyPr/>
        <a:lstStyle/>
        <a:p>
          <a:endParaRPr lang="zh-CN" altLang="en-US"/>
        </a:p>
      </dgm:t>
    </dgm:pt>
    <dgm:pt modelId="{682AD519-9285-4459-9C05-1C0C882D24D7}">
      <dgm:prSet phldr="0" custT="0"/>
      <dgm:spPr/>
      <dgm:t>
        <a:bodyPr vert="horz" wrap="square"/>
        <a:p>
          <a:pPr>
            <a:lnSpc>
              <a:spcPct val="100000"/>
            </a:lnSpc>
            <a:spcBef>
              <a:spcPct val="0"/>
            </a:spcBef>
            <a:spcAft>
              <a:spcPct val="35000"/>
            </a:spcAft>
          </a:pPr>
          <a:r>
            <a:rPr lang="en-US"/>
            <a:t>F</a:t>
          </a:r>
          <a:r>
            <a:rPr lang="en-US"/>
            <a:t>ast</a:t>
          </a:r>
          <a:r>
            <a:rPr lang="en-US"/>
            <a:t>er</a:t>
          </a:r>
          <a:r>
            <a:rPr lang="en-US"/>
            <a:t> RCNN</a:t>
          </a:r>
          <a:endParaRPr lang="en-US"/>
        </a:p>
      </dgm:t>
    </dgm:pt>
    <dgm:pt modelId="{93EA5F3F-2A75-48CF-9F9C-93F8CB294B3C}" cxnId="{7992ED4F-7E5D-49F0-BC0C-808E20C07AF9}" type="parTrans">
      <dgm:prSet/>
      <dgm:spPr/>
    </dgm:pt>
    <dgm:pt modelId="{29EFAEC6-CCF7-4B1E-B820-538618F66A2C}" cxnId="{7992ED4F-7E5D-49F0-BC0C-808E20C07AF9}" type="sibTrans">
      <dgm:prSet/>
      <dgm:spPr/>
    </dgm:pt>
    <dgm:pt modelId="{77581072-B82C-4E06-BA5D-7BF44097F6C9}">
      <dgm:prSet phldr="0" custT="0"/>
      <dgm:spPr/>
      <dgm:t>
        <a:bodyPr vert="horz" wrap="square"/>
        <a:p>
          <a:pPr>
            <a:lnSpc>
              <a:spcPct val="100000"/>
            </a:lnSpc>
            <a:spcBef>
              <a:spcPct val="0"/>
            </a:spcBef>
            <a:spcAft>
              <a:spcPct val="35000"/>
            </a:spcAft>
          </a:pPr>
          <a:r>
            <a:rPr lang="zh-CN" altLang="en-US"/>
            <a:t>图像</a:t>
          </a:r>
          <a:r>
            <a:rPr lang="zh-CN" altLang="en-US"/>
            <a:t>分割</a:t>
          </a:r>
          <a:r>
            <a:rPr lang="zh-CN" altLang="en-US"/>
            <a:t/>
          </a:r>
          <a:endParaRPr lang="zh-CN" altLang="en-US"/>
        </a:p>
      </dgm:t>
    </dgm:pt>
    <dgm:pt modelId="{56A29459-15B1-483A-99E3-6427E2873085}" cxnId="{82D218D9-6926-4611-92ED-564FEF4E9EF7}" type="parTrans">
      <dgm:prSet/>
      <dgm:spPr/>
      <dgm:t>
        <a:bodyPr/>
        <a:lstStyle/>
        <a:p>
          <a:endParaRPr lang="zh-CN" altLang="en-US"/>
        </a:p>
      </dgm:t>
    </dgm:pt>
    <dgm:pt modelId="{3119A782-3554-4750-9726-2C69BFAC07E9}" cxnId="{82D218D9-6926-4611-92ED-564FEF4E9EF7}" type="sibTrans">
      <dgm:prSet/>
      <dgm:spPr/>
      <dgm:t>
        <a:bodyPr/>
        <a:lstStyle/>
        <a:p>
          <a:endParaRPr lang="zh-CN" altLang="en-US"/>
        </a:p>
      </dgm:t>
    </dgm:pt>
    <dgm:pt modelId="{F07EF213-DCE7-469B-864E-CE4CE8CAFA4F}">
      <dgm:prSet phldr="0" custT="0"/>
      <dgm:spPr/>
      <dgm:t>
        <a:bodyPr vert="horz" wrap="square"/>
        <a:p>
          <a:pPr>
            <a:lnSpc>
              <a:spcPct val="100000"/>
            </a:lnSpc>
            <a:spcBef>
              <a:spcPct val="0"/>
            </a:spcBef>
            <a:spcAft>
              <a:spcPct val="35000"/>
            </a:spcAft>
          </a:pPr>
          <a:r>
            <a:rPr lang="en-US"/>
            <a:t>M</a:t>
          </a:r>
          <a:r>
            <a:rPr lang="en-US"/>
            <a:t>ask RCNN</a:t>
          </a:r>
          <a:endParaRPr lang="en-US"/>
        </a:p>
      </dgm:t>
    </dgm:pt>
    <dgm:pt modelId="{DA6080FD-572C-4350-987D-6B49D53069CF}" cxnId="{35455C5D-CBDF-4559-8EBB-EA3EED4F6012}" type="parTrans">
      <dgm:prSet/>
      <dgm:spPr/>
      <dgm:t>
        <a:bodyPr/>
        <a:lstStyle/>
        <a:p>
          <a:endParaRPr lang="zh-CN" altLang="en-US"/>
        </a:p>
      </dgm:t>
    </dgm:pt>
    <dgm:pt modelId="{1CB1AC65-D0F3-4738-8284-0F08141B5EED}" cxnId="{35455C5D-CBDF-4559-8EBB-EA3EED4F6012}" type="sibTrans">
      <dgm:prSet/>
      <dgm:spPr/>
      <dgm:t>
        <a:bodyPr/>
        <a:lstStyle/>
        <a:p>
          <a:endParaRPr lang="zh-CN" altLang="en-US"/>
        </a:p>
      </dgm:t>
    </dgm:pt>
    <dgm:pt modelId="{1950F61E-440D-4F6B-8F7B-6F7C9B9A5302}">
      <dgm:prSet phldr="0" custT="0"/>
      <dgm:spPr/>
      <dgm:t>
        <a:bodyPr vert="horz" wrap="square"/>
        <a:p>
          <a:pPr>
            <a:lnSpc>
              <a:spcPct val="100000"/>
            </a:lnSpc>
            <a:spcBef>
              <a:spcPct val="0"/>
            </a:spcBef>
            <a:spcAft>
              <a:spcPct val="35000"/>
            </a:spcAft>
          </a:pPr>
          <a:r>
            <a:rPr lang="en-US"/>
            <a:t>U</a:t>
          </a:r>
          <a:r>
            <a:rPr lang="en-US"/>
            <a:t>net</a:t>
          </a:r>
          <a:r>
            <a:rPr lang="en-US"/>
            <a:t/>
          </a:r>
          <a:endParaRPr lang="en-US"/>
        </a:p>
      </dgm:t>
    </dgm:pt>
    <dgm:pt modelId="{32754D95-053A-4AB6-8260-AD9B7070ECF8}" cxnId="{29520B88-6D7C-4F86-9440-47E080BBADDC}" type="parTrans">
      <dgm:prSet/>
      <dgm:spPr/>
    </dgm:pt>
    <dgm:pt modelId="{94699ABA-0292-4502-865E-5FDE19219F51}" cxnId="{29520B88-6D7C-4F86-9440-47E080BBADDC}" type="sibTrans">
      <dgm:prSet/>
      <dgm:spPr/>
    </dgm:pt>
    <dgm:pt modelId="{5CA913F9-3945-4123-93B4-89D4D699A950}">
      <dgm:prSet phldr="0" custT="0"/>
      <dgm:spPr/>
      <dgm:t>
        <a:bodyPr vert="horz" wrap="square"/>
        <a:p>
          <a:pPr>
            <a:lnSpc>
              <a:spcPct val="100000"/>
            </a:lnSpc>
            <a:spcBef>
              <a:spcPct val="0"/>
            </a:spcBef>
            <a:spcAft>
              <a:spcPct val="35000"/>
            </a:spcAft>
          </a:pPr>
          <a:r>
            <a:rPr lang="en-US"/>
            <a:t>S</a:t>
          </a:r>
          <a:r>
            <a:rPr lang="en-US"/>
            <a:t>egnet</a:t>
          </a:r>
          <a:r>
            <a:rPr lang="en-US"/>
            <a:t/>
          </a:r>
          <a:endParaRPr lang="en-US"/>
        </a:p>
      </dgm:t>
    </dgm:pt>
    <dgm:pt modelId="{662AC393-D572-42E2-A98F-8DF798F052C6}" cxnId="{49FC24C7-9252-4F07-BFE3-055732378DF5}" type="parTrans">
      <dgm:prSet/>
      <dgm:spPr/>
    </dgm:pt>
    <dgm:pt modelId="{9F2B6E84-FF92-4A32-A54B-C2D084B7582D}" cxnId="{49FC24C7-9252-4F07-BFE3-055732378DF5}" type="sibTrans">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ScaleX="52535">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3"/>
      <dgm:spPr/>
    </dgm:pt>
    <dgm:pt modelId="{C1833E64-0598-4ED8-B73B-4C820BB35531}" type="pres">
      <dgm:prSet presAssocID="{AC2BFF99-DAE2-494A-88AB-85D75BC6D2EE}" presName="connTx" presStyleCnt="0"/>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3" custLinFactNeighborX="1456" custLinFactNeighborY="-17347">
        <dgm:presLayoutVars>
          <dgm:chPref val="3"/>
        </dgm:presLayoutVars>
      </dgm:prSet>
      <dgm:spPr/>
    </dgm:pt>
    <dgm:pt modelId="{48673F39-879C-4946-8DC7-FD68F0552920}" type="pres">
      <dgm:prSet presAssocID="{4530EE7D-F557-4815-9ED2-EABC47F46978}" presName="level3hierChild" presStyleCnt="0"/>
      <dgm:spPr/>
    </dgm:pt>
    <dgm:pt modelId="{2E81B90F-7494-41FF-808F-F7F82B993B40}" type="pres">
      <dgm:prSet presAssocID="{367D7799-1E5C-4947-8AD1-85D1E0D367AF}" presName="conn2-1" presStyleLbl="parChTrans1D2" presStyleIdx="1" presStyleCnt="3"/>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3">
        <dgm:presLayoutVars>
          <dgm:chPref val="3"/>
        </dgm:presLayoutVars>
      </dgm:prSet>
      <dgm:spPr/>
    </dgm:pt>
    <dgm:pt modelId="{6D231649-1A42-47D5-A289-01058E6A05B6}" type="pres">
      <dgm:prSet presAssocID="{4E4A1E17-A3EC-4A54-9171-277E11A0B287}" presName="level3hierChild" presStyleCnt="0"/>
      <dgm:spPr/>
    </dgm:pt>
    <dgm:pt modelId="{ECCEF1FD-6AFB-47EC-9946-9F7D35705C00}" type="pres">
      <dgm:prSet presAssocID="{365731A1-8F3C-4650-BE16-318400C50724}" presName="conn2-1" presStyleLbl="parChTrans1D3" presStyleIdx="0" presStyleCnt="5"/>
      <dgm:spPr/>
    </dgm:pt>
    <dgm:pt modelId="{95F9CB55-83F4-4084-8342-009357FE8797}" type="pres">
      <dgm:prSet presAssocID="{365731A1-8F3C-4650-BE16-318400C50724}" presName="connTx" presStyleCnt="0"/>
      <dgm:spPr/>
    </dgm:pt>
    <dgm:pt modelId="{12AAD5DA-65CD-4B45-9267-374450037E61}" type="pres">
      <dgm:prSet presAssocID="{21C39000-2CF7-4296-B08E-26BC6B570554}" presName="root2" presStyleCnt="0"/>
      <dgm:spPr/>
    </dgm:pt>
    <dgm:pt modelId="{77026370-2EA3-41AB-83D2-249A0ED75183}" type="pres">
      <dgm:prSet presAssocID="{21C39000-2CF7-4296-B08E-26BC6B570554}" presName="LevelTwoTextNode" presStyleLbl="node3" presStyleIdx="0" presStyleCnt="5">
        <dgm:presLayoutVars>
          <dgm:chPref val="3"/>
        </dgm:presLayoutVars>
      </dgm:prSet>
      <dgm:spPr/>
    </dgm:pt>
    <dgm:pt modelId="{27BEFDC7-7467-46F5-8B4C-052BBC4F66F5}" type="pres">
      <dgm:prSet presAssocID="{21C39000-2CF7-4296-B08E-26BC6B570554}" presName="level3hierChild" presStyleCnt="0"/>
      <dgm:spPr/>
    </dgm:pt>
    <dgm:pt modelId="{EB1A6453-61FC-4787-A830-9BA0409EB0E3}" type="pres">
      <dgm:prSet presAssocID="{93EA5F3F-2A75-48CF-9F9C-93F8CB294B3C}" presName="conn2-1" presStyleLbl="parChTrans1D3" presStyleIdx="1" presStyleCnt="5"/>
      <dgm:spPr/>
    </dgm:pt>
    <dgm:pt modelId="{73FC594F-B2E2-4AC7-BB3F-91FA9CEE00FD}" type="pres">
      <dgm:prSet presAssocID="{93EA5F3F-2A75-48CF-9F9C-93F8CB294B3C}" presName="connTx" presStyleCnt="0"/>
      <dgm:spPr/>
    </dgm:pt>
    <dgm:pt modelId="{A3E93722-805F-4F66-BF7B-8B617FD8D90E}" type="pres">
      <dgm:prSet presAssocID="{682AD519-9285-4459-9C05-1C0C882D24D7}" presName="root2" presStyleCnt="0"/>
      <dgm:spPr/>
    </dgm:pt>
    <dgm:pt modelId="{5694F236-7296-4495-AF95-99DD009D0007}" type="pres">
      <dgm:prSet presAssocID="{682AD519-9285-4459-9C05-1C0C882D24D7}" presName="LevelTwoTextNode" presStyleLbl="node3" presStyleIdx="1" presStyleCnt="5">
        <dgm:presLayoutVars>
          <dgm:chPref val="3"/>
        </dgm:presLayoutVars>
      </dgm:prSet>
      <dgm:spPr/>
    </dgm:pt>
    <dgm:pt modelId="{AF84527C-2824-42E4-82E9-592A59D41134}" type="pres">
      <dgm:prSet presAssocID="{682AD519-9285-4459-9C05-1C0C882D24D7}" presName="level3hierChild" presStyleCnt="0"/>
      <dgm:spPr/>
    </dgm:pt>
    <dgm:pt modelId="{0D22B815-D975-4836-8A32-C13F01C29A08}" type="pres">
      <dgm:prSet presAssocID="{56A29459-15B1-483A-99E3-6427E2873085}" presName="conn2-1" presStyleLbl="parChTrans1D2" presStyleIdx="2" presStyleCnt="3"/>
      <dgm:spPr/>
    </dgm:pt>
    <dgm:pt modelId="{05337304-4FD3-42A0-9762-6FC3148BA679}" type="pres">
      <dgm:prSet presAssocID="{56A29459-15B1-483A-99E3-6427E2873085}" presName="connTx" presStyleCnt="0"/>
      <dgm:spPr/>
    </dgm:pt>
    <dgm:pt modelId="{E35E2FDD-E5FE-4A4D-884C-AC2956CB715A}" type="pres">
      <dgm:prSet presAssocID="{77581072-B82C-4E06-BA5D-7BF44097F6C9}" presName="root2" presStyleCnt="0"/>
      <dgm:spPr/>
    </dgm:pt>
    <dgm:pt modelId="{DCAFA36E-63C0-454A-BCF8-C8675F0DA54C}" type="pres">
      <dgm:prSet presAssocID="{77581072-B82C-4E06-BA5D-7BF44097F6C9}" presName="LevelTwoTextNode" presStyleLbl="node2" presStyleIdx="2" presStyleCnt="3">
        <dgm:presLayoutVars>
          <dgm:chPref val="3"/>
        </dgm:presLayoutVars>
      </dgm:prSet>
      <dgm:spPr/>
    </dgm:pt>
    <dgm:pt modelId="{2294C9D9-D73F-4A41-B752-F34A74AE1AE5}" type="pres">
      <dgm:prSet presAssocID="{77581072-B82C-4E06-BA5D-7BF44097F6C9}" presName="level3hierChild" presStyleCnt="0"/>
      <dgm:spPr/>
    </dgm:pt>
    <dgm:pt modelId="{28942B33-BB31-4232-A902-9A965BD274FC}" type="pres">
      <dgm:prSet presAssocID="{DA6080FD-572C-4350-987D-6B49D53069CF}" presName="conn2-1" presStyleLbl="parChTrans1D3" presStyleIdx="2" presStyleCnt="5"/>
      <dgm:spPr/>
    </dgm:pt>
    <dgm:pt modelId="{51A7EAB0-B34A-4C52-8F94-D9D2C74C81DD}" type="pres">
      <dgm:prSet presAssocID="{DA6080FD-572C-4350-987D-6B49D53069CF}" presName="connTx" presStyleCnt="0"/>
      <dgm:spPr/>
    </dgm:pt>
    <dgm:pt modelId="{9901F703-E838-4555-AEBE-768F64515E8A}" type="pres">
      <dgm:prSet presAssocID="{F07EF213-DCE7-469B-864E-CE4CE8CAFA4F}" presName="root2" presStyleCnt="0"/>
      <dgm:spPr/>
    </dgm:pt>
    <dgm:pt modelId="{56C65BF0-BE2B-4C16-BBD4-F3968DB05D2C}" type="pres">
      <dgm:prSet presAssocID="{F07EF213-DCE7-469B-864E-CE4CE8CAFA4F}" presName="LevelTwoTextNode" presStyleLbl="node3" presStyleIdx="2" presStyleCnt="5">
        <dgm:presLayoutVars>
          <dgm:chPref val="3"/>
        </dgm:presLayoutVars>
      </dgm:prSet>
      <dgm:spPr/>
    </dgm:pt>
    <dgm:pt modelId="{14DA8D9A-3B2F-4774-8D2E-34B9384AE3D8}" type="pres">
      <dgm:prSet presAssocID="{F07EF213-DCE7-469B-864E-CE4CE8CAFA4F}" presName="level3hierChild" presStyleCnt="0"/>
      <dgm:spPr/>
    </dgm:pt>
    <dgm:pt modelId="{6D114784-5774-49BD-B319-84A8BCAEC5F2}" type="pres">
      <dgm:prSet presAssocID="{32754D95-053A-4AB6-8260-AD9B7070ECF8}" presName="conn2-1" presStyleLbl="parChTrans1D3" presStyleIdx="3" presStyleCnt="5"/>
      <dgm:spPr/>
    </dgm:pt>
    <dgm:pt modelId="{C54D4577-60E3-464B-B1A4-842814539A8C}" type="pres">
      <dgm:prSet presAssocID="{32754D95-053A-4AB6-8260-AD9B7070ECF8}" presName="connTx" presStyleCnt="0"/>
      <dgm:spPr/>
    </dgm:pt>
    <dgm:pt modelId="{0054F497-0573-4A10-B392-E951DEF8070D}" type="pres">
      <dgm:prSet presAssocID="{1950F61E-440D-4F6B-8F7B-6F7C9B9A5302}" presName="root2" presStyleCnt="0"/>
      <dgm:spPr/>
    </dgm:pt>
    <dgm:pt modelId="{3E1D7465-F9D6-46C5-B9D8-8DFB96D9B6AB}" type="pres">
      <dgm:prSet presAssocID="{1950F61E-440D-4F6B-8F7B-6F7C9B9A5302}" presName="LevelTwoTextNode" presStyleLbl="node3" presStyleIdx="3" presStyleCnt="5">
        <dgm:presLayoutVars>
          <dgm:chPref val="3"/>
        </dgm:presLayoutVars>
      </dgm:prSet>
      <dgm:spPr/>
    </dgm:pt>
    <dgm:pt modelId="{4C9A91E7-3D23-4D3D-8FB1-AEC53ACDCCFB}" type="pres">
      <dgm:prSet presAssocID="{1950F61E-440D-4F6B-8F7B-6F7C9B9A5302}" presName="level3hierChild" presStyleCnt="0"/>
      <dgm:spPr/>
    </dgm:pt>
    <dgm:pt modelId="{46F2B51F-B913-4F00-8D1D-B3E42277A0FE}" type="pres">
      <dgm:prSet presAssocID="{662AC393-D572-42E2-A98F-8DF798F052C6}" presName="conn2-1" presStyleLbl="parChTrans1D3" presStyleIdx="4" presStyleCnt="5"/>
      <dgm:spPr/>
    </dgm:pt>
    <dgm:pt modelId="{5E0C896A-E442-4DCA-BC4E-9F2AA4ED57E1}" type="pres">
      <dgm:prSet presAssocID="{662AC393-D572-42E2-A98F-8DF798F052C6}" presName="connTx" presStyleCnt="0"/>
      <dgm:spPr/>
    </dgm:pt>
    <dgm:pt modelId="{EB612609-7AA3-4E57-B06A-E26A737732A1}" type="pres">
      <dgm:prSet presAssocID="{5CA913F9-3945-4123-93B4-89D4D699A950}" presName="root2" presStyleCnt="0"/>
      <dgm:spPr/>
    </dgm:pt>
    <dgm:pt modelId="{BCCEC216-6669-457E-82CA-9A9EAF26BDC5}" type="pres">
      <dgm:prSet presAssocID="{5CA913F9-3945-4123-93B4-89D4D699A950}" presName="LevelTwoTextNode" presStyleLbl="node3" presStyleIdx="4" presStyleCnt="5">
        <dgm:presLayoutVars>
          <dgm:chPref val="3"/>
        </dgm:presLayoutVars>
      </dgm:prSet>
      <dgm:spPr/>
    </dgm:pt>
    <dgm:pt modelId="{46E20280-2161-4091-A2DA-DFE61782F305}" type="pres">
      <dgm:prSet presAssocID="{5CA913F9-3945-4123-93B4-89D4D699A950}" presName="level3hierChild" presStyleCnt="0"/>
      <dgm:spPr/>
    </dgm:pt>
  </dgm:ptLst>
  <dgm:cxnLst>
    <dgm:cxn modelId="{764A8F36-748A-4D8B-ADE4-C377869AEEDC}" srcId="{EFE73B03-4D71-4565-8C52-4902BE6377A4}" destId="{0605F139-5EF0-48E7-A091-192233D2011D}" srcOrd="0" destOrd="0" parTransId="{2AFB1B2A-8749-4E5E-9CB9-0B60F81C46F8}" sibTransId="{E0FFEB56-236E-4FE9-83BF-31494E265D5A}"/>
    <dgm:cxn modelId="{1C3A02C1-EDCA-42D8-9FD9-016D64CF6CD7}" srcId="{0605F139-5EF0-48E7-A091-192233D2011D}" destId="{4530EE7D-F557-4815-9ED2-EABC47F46978}" srcOrd="0" destOrd="0" parTransId="{AC2BFF99-DAE2-494A-88AB-85D75BC6D2EE}" sibTransId="{B98A0394-6758-42EB-8D0E-4491BED52B6C}"/>
    <dgm:cxn modelId="{E5F8F369-314D-407F-B4E0-0E99EA0E3D21}" srcId="{0605F139-5EF0-48E7-A091-192233D2011D}" destId="{4E4A1E17-A3EC-4A54-9171-277E11A0B287}" srcOrd="1" destOrd="0" parTransId="{367D7799-1E5C-4947-8AD1-85D1E0D367AF}" sibTransId="{7FFEBD18-7D5B-41C0-A8F3-60942A71708D}"/>
    <dgm:cxn modelId="{86A35C83-17B6-4477-B327-211ED1BA0080}" srcId="{4E4A1E17-A3EC-4A54-9171-277E11A0B287}" destId="{21C39000-2CF7-4296-B08E-26BC6B570554}" srcOrd="0" destOrd="1" parTransId="{365731A1-8F3C-4650-BE16-318400C50724}" sibTransId="{3DD96D12-9EFB-4436-99A4-C4615665E95C}"/>
    <dgm:cxn modelId="{7992ED4F-7E5D-49F0-BC0C-808E20C07AF9}" srcId="{4E4A1E17-A3EC-4A54-9171-277E11A0B287}" destId="{682AD519-9285-4459-9C05-1C0C882D24D7}" srcOrd="1" destOrd="1" parTransId="{93EA5F3F-2A75-48CF-9F9C-93F8CB294B3C}" sibTransId="{29EFAEC6-CCF7-4B1E-B820-538618F66A2C}"/>
    <dgm:cxn modelId="{82D218D9-6926-4611-92ED-564FEF4E9EF7}" srcId="{0605F139-5EF0-48E7-A091-192233D2011D}" destId="{77581072-B82C-4E06-BA5D-7BF44097F6C9}" srcOrd="2" destOrd="0" parTransId="{56A29459-15B1-483A-99E3-6427E2873085}" sibTransId="{3119A782-3554-4750-9726-2C69BFAC07E9}"/>
    <dgm:cxn modelId="{35455C5D-CBDF-4559-8EBB-EA3EED4F6012}" srcId="{77581072-B82C-4E06-BA5D-7BF44097F6C9}" destId="{F07EF213-DCE7-469B-864E-CE4CE8CAFA4F}" srcOrd="0" destOrd="2" parTransId="{DA6080FD-572C-4350-987D-6B49D53069CF}" sibTransId="{1CB1AC65-D0F3-4738-8284-0F08141B5EED}"/>
    <dgm:cxn modelId="{29520B88-6D7C-4F86-9440-47E080BBADDC}" srcId="{77581072-B82C-4E06-BA5D-7BF44097F6C9}" destId="{1950F61E-440D-4F6B-8F7B-6F7C9B9A5302}" srcOrd="1" destOrd="2" parTransId="{32754D95-053A-4AB6-8260-AD9B7070ECF8}" sibTransId="{94699ABA-0292-4502-865E-5FDE19219F51}"/>
    <dgm:cxn modelId="{49FC24C7-9252-4F07-BFE3-055732378DF5}" srcId="{77581072-B82C-4E06-BA5D-7BF44097F6C9}" destId="{5CA913F9-3945-4123-93B4-89D4D699A950}" srcOrd="2" destOrd="2" parTransId="{662AC393-D572-42E2-A98F-8DF798F052C6}" sibTransId="{9F2B6E84-FF92-4A32-A54B-C2D084B7582D}"/>
    <dgm:cxn modelId="{99400FFA-A527-437F-8B3A-42250200D5E2}" type="presOf" srcId="{EFE73B03-4D71-4565-8C52-4902BE6377A4}" destId="{5FBAB40F-6011-4629-9B30-77C9439C91BF}" srcOrd="0" destOrd="0" presId="urn:microsoft.com/office/officeart/2005/8/layout/hierarchy2#1"/>
    <dgm:cxn modelId="{6DD84CED-1667-4866-9C95-F03BB972EE44}" type="presParOf" srcId="{5FBAB40F-6011-4629-9B30-77C9439C91BF}" destId="{2332AA2E-A989-4175-BB73-78EA4C3BDB65}" srcOrd="0" destOrd="0" presId="urn:microsoft.com/office/officeart/2005/8/layout/hierarchy2#1"/>
    <dgm:cxn modelId="{BF75CCC4-6BE2-46B7-ACDE-41D08E8379F5}" type="presParOf" srcId="{2332AA2E-A989-4175-BB73-78EA4C3BDB65}" destId="{24E3F4AB-32FB-4CE0-9DAC-FC4DD26B5900}" srcOrd="0" destOrd="0" presId="urn:microsoft.com/office/officeart/2005/8/layout/hierarchy2#1"/>
    <dgm:cxn modelId="{18127C3C-66F1-429D-A6EA-D8AF7A3EC922}" type="presOf" srcId="{0605F139-5EF0-48E7-A091-192233D2011D}" destId="{24E3F4AB-32FB-4CE0-9DAC-FC4DD26B5900}" srcOrd="0" destOrd="0" presId="urn:microsoft.com/office/officeart/2005/8/layout/hierarchy2#1"/>
    <dgm:cxn modelId="{38CE8D32-7558-4C74-AC3E-C4A0F9864926}" type="presParOf" srcId="{2332AA2E-A989-4175-BB73-78EA4C3BDB65}" destId="{44F25638-8073-4DA7-9390-5AC06A304565}" srcOrd="1" destOrd="0" presId="urn:microsoft.com/office/officeart/2005/8/layout/hierarchy2#1"/>
    <dgm:cxn modelId="{67A4423B-8AD5-4D1E-826D-55AC3C6C3F80}" type="presParOf" srcId="{44F25638-8073-4DA7-9390-5AC06A304565}" destId="{B47BD6C9-6D53-4A69-975F-9CF96E25F10F}" srcOrd="0" destOrd="1" presId="urn:microsoft.com/office/officeart/2005/8/layout/hierarchy2#1"/>
    <dgm:cxn modelId="{859D9CF7-3C48-46A9-8AE0-3550AA0E9701}" type="presOf" srcId="{AC2BFF99-DAE2-494A-88AB-85D75BC6D2EE}" destId="{B47BD6C9-6D53-4A69-975F-9CF96E25F10F}" srcOrd="0" destOrd="0" presId="urn:microsoft.com/office/officeart/2005/8/layout/hierarchy2#1"/>
    <dgm:cxn modelId="{2A7B2E40-2A8A-4299-8C6A-CCAD68C9B378}" type="presParOf" srcId="{B47BD6C9-6D53-4A69-975F-9CF96E25F10F}" destId="{C1833E64-0598-4ED8-B73B-4C820BB35531}" srcOrd="0" destOrd="0" presId="urn:microsoft.com/office/officeart/2005/8/layout/hierarchy2#1"/>
    <dgm:cxn modelId="{C7BE747A-CBE6-4321-84F4-117CE470757C}" type="presOf" srcId="{AC2BFF99-DAE2-494A-88AB-85D75BC6D2EE}" destId="{C1833E64-0598-4ED8-B73B-4C820BB35531}" srcOrd="1" destOrd="0" presId="urn:microsoft.com/office/officeart/2005/8/layout/hierarchy2#1"/>
    <dgm:cxn modelId="{3F08FE0B-A159-44A0-BB6D-0ACDED15CE89}" type="presParOf" srcId="{44F25638-8073-4DA7-9390-5AC06A304565}" destId="{46F58ACF-5130-428E-B3EF-87D6FEC0C921}" srcOrd="1" destOrd="1" presId="urn:microsoft.com/office/officeart/2005/8/layout/hierarchy2#1"/>
    <dgm:cxn modelId="{CE1B9146-A7D9-4E22-B0AC-1F2465C2E7E1}" type="presParOf" srcId="{46F58ACF-5130-428E-B3EF-87D6FEC0C921}" destId="{3C0D5057-54F2-42F8-ADAD-AA27A1CC1A1B}" srcOrd="0" destOrd="1" presId="urn:microsoft.com/office/officeart/2005/8/layout/hierarchy2#1"/>
    <dgm:cxn modelId="{C830D897-85A2-4CF5-88A4-D88E911439E4}" type="presOf" srcId="{4530EE7D-F557-4815-9ED2-EABC47F46978}" destId="{3C0D5057-54F2-42F8-ADAD-AA27A1CC1A1B}" srcOrd="0" destOrd="0" presId="urn:microsoft.com/office/officeart/2005/8/layout/hierarchy2#1"/>
    <dgm:cxn modelId="{7C871E55-F5B1-4712-8F7C-6EE2686215F1}" type="presParOf" srcId="{46F58ACF-5130-428E-B3EF-87D6FEC0C921}" destId="{48673F39-879C-4946-8DC7-FD68F0552920}" srcOrd="1" destOrd="1" presId="urn:microsoft.com/office/officeart/2005/8/layout/hierarchy2#1"/>
    <dgm:cxn modelId="{DBCC61D1-C1BD-45AF-BC2B-CD473C62F843}" type="presParOf" srcId="{44F25638-8073-4DA7-9390-5AC06A304565}" destId="{2E81B90F-7494-41FF-808F-F7F82B993B40}" srcOrd="2" destOrd="1" presId="urn:microsoft.com/office/officeart/2005/8/layout/hierarchy2#1"/>
    <dgm:cxn modelId="{55E1AE3D-652F-4934-A002-1986152B8CD2}" type="presOf" srcId="{367D7799-1E5C-4947-8AD1-85D1E0D367AF}" destId="{2E81B90F-7494-41FF-808F-F7F82B993B40}" srcOrd="0" destOrd="0" presId="urn:microsoft.com/office/officeart/2005/8/layout/hierarchy2#1"/>
    <dgm:cxn modelId="{23A58619-E3DB-489C-90B8-06E537AF653D}" type="presParOf" srcId="{2E81B90F-7494-41FF-808F-F7F82B993B40}" destId="{0F4B7785-0023-487B-801C-9850969E1D34}" srcOrd="0" destOrd="2" presId="urn:microsoft.com/office/officeart/2005/8/layout/hierarchy2#1"/>
    <dgm:cxn modelId="{F75C5825-CF4C-45B2-B8C8-C282C9A0421B}" type="presOf" srcId="{367D7799-1E5C-4947-8AD1-85D1E0D367AF}" destId="{0F4B7785-0023-487B-801C-9850969E1D34}" srcOrd="1" destOrd="0" presId="urn:microsoft.com/office/officeart/2005/8/layout/hierarchy2#1"/>
    <dgm:cxn modelId="{9E67B751-3263-44F9-8980-376B7F69001E}" type="presParOf" srcId="{44F25638-8073-4DA7-9390-5AC06A304565}" destId="{4925E953-147A-4210-9A9C-63730A307231}" srcOrd="3" destOrd="1" presId="urn:microsoft.com/office/officeart/2005/8/layout/hierarchy2#1"/>
    <dgm:cxn modelId="{B1C21D76-ED9A-4FDD-AACF-68733308BD6B}" type="presParOf" srcId="{4925E953-147A-4210-9A9C-63730A307231}" destId="{3D382021-A429-4403-82FF-5A95DD3EBB20}" srcOrd="0" destOrd="3" presId="urn:microsoft.com/office/officeart/2005/8/layout/hierarchy2#1"/>
    <dgm:cxn modelId="{66D7A241-77E6-499C-9658-1DA19BBE77FE}" type="presOf" srcId="{4E4A1E17-A3EC-4A54-9171-277E11A0B287}" destId="{3D382021-A429-4403-82FF-5A95DD3EBB20}" srcOrd="0" destOrd="0" presId="urn:microsoft.com/office/officeart/2005/8/layout/hierarchy2#1"/>
    <dgm:cxn modelId="{A9392474-1FB1-4799-A6A7-A8FC5727376B}" type="presParOf" srcId="{4925E953-147A-4210-9A9C-63730A307231}" destId="{6D231649-1A42-47D5-A289-01058E6A05B6}" srcOrd="1" destOrd="3" presId="urn:microsoft.com/office/officeart/2005/8/layout/hierarchy2#1"/>
    <dgm:cxn modelId="{EFD7B76F-0B85-45A3-8747-5E96DF25BE92}" type="presParOf" srcId="{6D231649-1A42-47D5-A289-01058E6A05B6}" destId="{ECCEF1FD-6AFB-47EC-9946-9F7D35705C00}" srcOrd="0" destOrd="1" presId="urn:microsoft.com/office/officeart/2005/8/layout/hierarchy2#1"/>
    <dgm:cxn modelId="{9E5CE398-DF41-450B-A11E-7EFFC8328260}" type="presOf" srcId="{365731A1-8F3C-4650-BE16-318400C50724}" destId="{ECCEF1FD-6AFB-47EC-9946-9F7D35705C00}" srcOrd="0" destOrd="0" presId="urn:microsoft.com/office/officeart/2005/8/layout/hierarchy2#1"/>
    <dgm:cxn modelId="{6532D504-ADC8-45DA-B95C-7E7333B17BFF}" type="presParOf" srcId="{ECCEF1FD-6AFB-47EC-9946-9F7D35705C00}" destId="{95F9CB55-83F4-4084-8342-009357FE8797}" srcOrd="0" destOrd="0" presId="urn:microsoft.com/office/officeart/2005/8/layout/hierarchy2#1"/>
    <dgm:cxn modelId="{DEF92B49-0F0F-4095-8103-46C7782B535C}" type="presOf" srcId="{365731A1-8F3C-4650-BE16-318400C50724}" destId="{95F9CB55-83F4-4084-8342-009357FE8797}" srcOrd="1" destOrd="0" presId="urn:microsoft.com/office/officeart/2005/8/layout/hierarchy2#1"/>
    <dgm:cxn modelId="{8FD01D9E-AFC7-4F70-B2AE-F034C946F76C}" type="presParOf" srcId="{6D231649-1A42-47D5-A289-01058E6A05B6}" destId="{12AAD5DA-65CD-4B45-9267-374450037E61}" srcOrd="1" destOrd="1" presId="urn:microsoft.com/office/officeart/2005/8/layout/hierarchy2#1"/>
    <dgm:cxn modelId="{A80A29A1-9680-4AD9-B3F3-E250438721B3}" type="presParOf" srcId="{12AAD5DA-65CD-4B45-9267-374450037E61}" destId="{77026370-2EA3-41AB-83D2-249A0ED75183}" srcOrd="0" destOrd="1" presId="urn:microsoft.com/office/officeart/2005/8/layout/hierarchy2#1"/>
    <dgm:cxn modelId="{30B804C0-9B72-4EC7-A0BC-06686C33D2B4}" type="presOf" srcId="{21C39000-2CF7-4296-B08E-26BC6B570554}" destId="{77026370-2EA3-41AB-83D2-249A0ED75183}" srcOrd="0" destOrd="0" presId="urn:microsoft.com/office/officeart/2005/8/layout/hierarchy2#1"/>
    <dgm:cxn modelId="{0BEB275E-7A9F-472B-A0F1-7B6D2594F76F}" type="presParOf" srcId="{12AAD5DA-65CD-4B45-9267-374450037E61}" destId="{27BEFDC7-7467-46F5-8B4C-052BBC4F66F5}" srcOrd="1" destOrd="1" presId="urn:microsoft.com/office/officeart/2005/8/layout/hierarchy2#1"/>
    <dgm:cxn modelId="{565C019B-23D5-4A7D-8754-5572380B5799}" type="presParOf" srcId="{6D231649-1A42-47D5-A289-01058E6A05B6}" destId="{EB1A6453-61FC-4787-A830-9BA0409EB0E3}" srcOrd="2" destOrd="1" presId="urn:microsoft.com/office/officeart/2005/8/layout/hierarchy2#1"/>
    <dgm:cxn modelId="{9EAC601A-7CEF-4792-A36D-B80C71A4280A}" type="presOf" srcId="{93EA5F3F-2A75-48CF-9F9C-93F8CB294B3C}" destId="{EB1A6453-61FC-4787-A830-9BA0409EB0E3}" srcOrd="0" destOrd="0" presId="urn:microsoft.com/office/officeart/2005/8/layout/hierarchy2#1"/>
    <dgm:cxn modelId="{DE9CB02E-AE4B-4237-BD27-D21F462123C9}" type="presParOf" srcId="{EB1A6453-61FC-4787-A830-9BA0409EB0E3}" destId="{73FC594F-B2E2-4AC7-BB3F-91FA9CEE00FD}" srcOrd="0" destOrd="2" presId="urn:microsoft.com/office/officeart/2005/8/layout/hierarchy2#1"/>
    <dgm:cxn modelId="{F0026052-50AA-40ED-86C1-0D7B08FF1403}" type="presOf" srcId="{93EA5F3F-2A75-48CF-9F9C-93F8CB294B3C}" destId="{73FC594F-B2E2-4AC7-BB3F-91FA9CEE00FD}" srcOrd="1" destOrd="0" presId="urn:microsoft.com/office/officeart/2005/8/layout/hierarchy2#1"/>
    <dgm:cxn modelId="{78130B52-E7E4-4797-9865-19F24728CC4C}" type="presParOf" srcId="{6D231649-1A42-47D5-A289-01058E6A05B6}" destId="{A3E93722-805F-4F66-BF7B-8B617FD8D90E}" srcOrd="3" destOrd="1" presId="urn:microsoft.com/office/officeart/2005/8/layout/hierarchy2#1"/>
    <dgm:cxn modelId="{0785CCF6-8A61-4DEC-8591-72BECC7E8077}" type="presParOf" srcId="{A3E93722-805F-4F66-BF7B-8B617FD8D90E}" destId="{5694F236-7296-4495-AF95-99DD009D0007}" srcOrd="0" destOrd="3" presId="urn:microsoft.com/office/officeart/2005/8/layout/hierarchy2#1"/>
    <dgm:cxn modelId="{41E4A203-E05E-43FD-BE45-B00D3805AF7E}" type="presOf" srcId="{682AD519-9285-4459-9C05-1C0C882D24D7}" destId="{5694F236-7296-4495-AF95-99DD009D0007}" srcOrd="0" destOrd="0" presId="urn:microsoft.com/office/officeart/2005/8/layout/hierarchy2#1"/>
    <dgm:cxn modelId="{8FE02EEA-AB22-4409-B8A8-AE928C7B52FB}" type="presParOf" srcId="{A3E93722-805F-4F66-BF7B-8B617FD8D90E}" destId="{AF84527C-2824-42E4-82E9-592A59D41134}" srcOrd="1" destOrd="3" presId="urn:microsoft.com/office/officeart/2005/8/layout/hierarchy2#1"/>
    <dgm:cxn modelId="{6E24B0E1-94CC-42DA-B2A2-3C5ADA99B49F}" type="presParOf" srcId="{44F25638-8073-4DA7-9390-5AC06A304565}" destId="{0D22B815-D975-4836-8A32-C13F01C29A08}" srcOrd="4" destOrd="1" presId="urn:microsoft.com/office/officeart/2005/8/layout/hierarchy2#1"/>
    <dgm:cxn modelId="{3C92F652-1585-466A-88A2-10EFA717CE82}" type="presOf" srcId="{56A29459-15B1-483A-99E3-6427E2873085}" destId="{0D22B815-D975-4836-8A32-C13F01C29A08}" srcOrd="0" destOrd="0" presId="urn:microsoft.com/office/officeart/2005/8/layout/hierarchy2#1"/>
    <dgm:cxn modelId="{CF06639A-8380-426F-9ECA-D0665D2DE9DB}" type="presParOf" srcId="{0D22B815-D975-4836-8A32-C13F01C29A08}" destId="{05337304-4FD3-42A0-9762-6FC3148BA679}" srcOrd="0" destOrd="4" presId="urn:microsoft.com/office/officeart/2005/8/layout/hierarchy2#1"/>
    <dgm:cxn modelId="{FA733A4C-5F35-4582-87FD-40FE7E87F861}" type="presOf" srcId="{56A29459-15B1-483A-99E3-6427E2873085}" destId="{05337304-4FD3-42A0-9762-6FC3148BA679}" srcOrd="1" destOrd="0" presId="urn:microsoft.com/office/officeart/2005/8/layout/hierarchy2#1"/>
    <dgm:cxn modelId="{50A0FFFD-A376-40ED-9707-CC8FB0F395D8}" type="presParOf" srcId="{44F25638-8073-4DA7-9390-5AC06A304565}" destId="{E35E2FDD-E5FE-4A4D-884C-AC2956CB715A}" srcOrd="5" destOrd="1" presId="urn:microsoft.com/office/officeart/2005/8/layout/hierarchy2#1"/>
    <dgm:cxn modelId="{061C78B9-30DB-48FE-B8E5-B66B6DC35E0B}" type="presParOf" srcId="{E35E2FDD-E5FE-4A4D-884C-AC2956CB715A}" destId="{DCAFA36E-63C0-454A-BCF8-C8675F0DA54C}" srcOrd="0" destOrd="5" presId="urn:microsoft.com/office/officeart/2005/8/layout/hierarchy2#1"/>
    <dgm:cxn modelId="{AA549781-FFFC-414C-A02A-3B4E182D9428}" type="presOf" srcId="{77581072-B82C-4E06-BA5D-7BF44097F6C9}" destId="{DCAFA36E-63C0-454A-BCF8-C8675F0DA54C}" srcOrd="0" destOrd="0" presId="urn:microsoft.com/office/officeart/2005/8/layout/hierarchy2#1"/>
    <dgm:cxn modelId="{1D3C39D2-648B-4E2F-853E-E944C8FEFF12}" type="presParOf" srcId="{E35E2FDD-E5FE-4A4D-884C-AC2956CB715A}" destId="{2294C9D9-D73F-4A41-B752-F34A74AE1AE5}" srcOrd="1" destOrd="5" presId="urn:microsoft.com/office/officeart/2005/8/layout/hierarchy2#1"/>
    <dgm:cxn modelId="{4C3F9BC2-0029-42AD-9FAC-AC260EFBFC8F}" type="presParOf" srcId="{2294C9D9-D73F-4A41-B752-F34A74AE1AE5}" destId="{28942B33-BB31-4232-A902-9A965BD274FC}" srcOrd="0" destOrd="1" presId="urn:microsoft.com/office/officeart/2005/8/layout/hierarchy2#1"/>
    <dgm:cxn modelId="{E6120A8F-DDC2-4C67-9577-6F4B4E9BC6C3}" type="presOf" srcId="{DA6080FD-572C-4350-987D-6B49D53069CF}" destId="{28942B33-BB31-4232-A902-9A965BD274FC}" srcOrd="0" destOrd="0" presId="urn:microsoft.com/office/officeart/2005/8/layout/hierarchy2#1"/>
    <dgm:cxn modelId="{6DD5A62F-BF64-468D-98D3-A8101E1EA539}" type="presParOf" srcId="{28942B33-BB31-4232-A902-9A965BD274FC}" destId="{51A7EAB0-B34A-4C52-8F94-D9D2C74C81DD}" srcOrd="0" destOrd="0" presId="urn:microsoft.com/office/officeart/2005/8/layout/hierarchy2#1"/>
    <dgm:cxn modelId="{AC928340-A379-4E5F-BEF9-58D91EBCC7A0}" type="presOf" srcId="{DA6080FD-572C-4350-987D-6B49D53069CF}" destId="{51A7EAB0-B34A-4C52-8F94-D9D2C74C81DD}" srcOrd="1" destOrd="0" presId="urn:microsoft.com/office/officeart/2005/8/layout/hierarchy2#1"/>
    <dgm:cxn modelId="{7BD5C5F6-F401-4502-8015-36A7D1548EC6}" type="presParOf" srcId="{2294C9D9-D73F-4A41-B752-F34A74AE1AE5}" destId="{9901F703-E838-4555-AEBE-768F64515E8A}" srcOrd="1" destOrd="1" presId="urn:microsoft.com/office/officeart/2005/8/layout/hierarchy2#1"/>
    <dgm:cxn modelId="{81F28402-7E82-4E23-988D-BDD188B95BA2}" type="presParOf" srcId="{9901F703-E838-4555-AEBE-768F64515E8A}" destId="{56C65BF0-BE2B-4C16-BBD4-F3968DB05D2C}" srcOrd="0" destOrd="1" presId="urn:microsoft.com/office/officeart/2005/8/layout/hierarchy2#1"/>
    <dgm:cxn modelId="{3AA6C41F-2D39-4691-A85F-ADE356ED1D1D}" type="presOf" srcId="{F07EF213-DCE7-469B-864E-CE4CE8CAFA4F}" destId="{56C65BF0-BE2B-4C16-BBD4-F3968DB05D2C}" srcOrd="0" destOrd="0" presId="urn:microsoft.com/office/officeart/2005/8/layout/hierarchy2#1"/>
    <dgm:cxn modelId="{1580D436-5275-4F19-95CD-320E3F656628}" type="presParOf" srcId="{9901F703-E838-4555-AEBE-768F64515E8A}" destId="{14DA8D9A-3B2F-4774-8D2E-34B9384AE3D8}" srcOrd="1" destOrd="1" presId="urn:microsoft.com/office/officeart/2005/8/layout/hierarchy2#1"/>
    <dgm:cxn modelId="{4C0DCD75-9EB1-481C-B2C2-D1E9922E8D09}" type="presParOf" srcId="{2294C9D9-D73F-4A41-B752-F34A74AE1AE5}" destId="{6D114784-5774-49BD-B319-84A8BCAEC5F2}" srcOrd="2" destOrd="1" presId="urn:microsoft.com/office/officeart/2005/8/layout/hierarchy2#1"/>
    <dgm:cxn modelId="{771BA80B-10A5-4E45-B510-F57CCF18E801}" type="presOf" srcId="{32754D95-053A-4AB6-8260-AD9B7070ECF8}" destId="{6D114784-5774-49BD-B319-84A8BCAEC5F2}" srcOrd="0" destOrd="0" presId="urn:microsoft.com/office/officeart/2005/8/layout/hierarchy2#1"/>
    <dgm:cxn modelId="{36579358-975E-47A2-9386-408172A0823D}" type="presParOf" srcId="{6D114784-5774-49BD-B319-84A8BCAEC5F2}" destId="{C54D4577-60E3-464B-B1A4-842814539A8C}" srcOrd="0" destOrd="2" presId="urn:microsoft.com/office/officeart/2005/8/layout/hierarchy2#1"/>
    <dgm:cxn modelId="{BCE132EE-C7A7-4DB5-B94A-717BEB954EE7}" type="presOf" srcId="{32754D95-053A-4AB6-8260-AD9B7070ECF8}" destId="{C54D4577-60E3-464B-B1A4-842814539A8C}" srcOrd="1" destOrd="0" presId="urn:microsoft.com/office/officeart/2005/8/layout/hierarchy2#1"/>
    <dgm:cxn modelId="{5ED233E6-D0BC-49CF-886A-71897CF1E5C5}" type="presParOf" srcId="{2294C9D9-D73F-4A41-B752-F34A74AE1AE5}" destId="{0054F497-0573-4A10-B392-E951DEF8070D}" srcOrd="3" destOrd="1" presId="urn:microsoft.com/office/officeart/2005/8/layout/hierarchy2#1"/>
    <dgm:cxn modelId="{06CF1A04-BF38-4C95-9192-189EC2F87935}" type="presParOf" srcId="{0054F497-0573-4A10-B392-E951DEF8070D}" destId="{3E1D7465-F9D6-46C5-B9D8-8DFB96D9B6AB}" srcOrd="0" destOrd="3" presId="urn:microsoft.com/office/officeart/2005/8/layout/hierarchy2#1"/>
    <dgm:cxn modelId="{8B7CDEBB-7B51-4F59-B7A3-617F85ECEB61}" type="presOf" srcId="{1950F61E-440D-4F6B-8F7B-6F7C9B9A5302}" destId="{3E1D7465-F9D6-46C5-B9D8-8DFB96D9B6AB}" srcOrd="0" destOrd="0" presId="urn:microsoft.com/office/officeart/2005/8/layout/hierarchy2#1"/>
    <dgm:cxn modelId="{55B65A93-A983-4406-82E6-CA6D1F5CC216}" type="presParOf" srcId="{0054F497-0573-4A10-B392-E951DEF8070D}" destId="{4C9A91E7-3D23-4D3D-8FB1-AEC53ACDCCFB}" srcOrd="1" destOrd="3" presId="urn:microsoft.com/office/officeart/2005/8/layout/hierarchy2#1"/>
    <dgm:cxn modelId="{4904C5D4-907A-4BCD-9119-D5CB162A8E9D}" type="presParOf" srcId="{2294C9D9-D73F-4A41-B752-F34A74AE1AE5}" destId="{46F2B51F-B913-4F00-8D1D-B3E42277A0FE}" srcOrd="4" destOrd="1" presId="urn:microsoft.com/office/officeart/2005/8/layout/hierarchy2#1"/>
    <dgm:cxn modelId="{E32A7E48-5121-49E2-8699-72DC47017493}" type="presOf" srcId="{662AC393-D572-42E2-A98F-8DF798F052C6}" destId="{46F2B51F-B913-4F00-8D1D-B3E42277A0FE}" srcOrd="0" destOrd="0" presId="urn:microsoft.com/office/officeart/2005/8/layout/hierarchy2#1"/>
    <dgm:cxn modelId="{A74179AE-7846-404F-862E-7B4CE06E1E4B}" type="presParOf" srcId="{46F2B51F-B913-4F00-8D1D-B3E42277A0FE}" destId="{5E0C896A-E442-4DCA-BC4E-9F2AA4ED57E1}" srcOrd="0" destOrd="4" presId="urn:microsoft.com/office/officeart/2005/8/layout/hierarchy2#1"/>
    <dgm:cxn modelId="{7680A4F9-82D5-4CC2-A1F6-2A46CF8728C2}" type="presOf" srcId="{662AC393-D572-42E2-A98F-8DF798F052C6}" destId="{5E0C896A-E442-4DCA-BC4E-9F2AA4ED57E1}" srcOrd="1" destOrd="0" presId="urn:microsoft.com/office/officeart/2005/8/layout/hierarchy2#1"/>
    <dgm:cxn modelId="{793FA17A-CD9C-42FA-AAD6-E6BB79892610}" type="presParOf" srcId="{2294C9D9-D73F-4A41-B752-F34A74AE1AE5}" destId="{EB612609-7AA3-4E57-B06A-E26A737732A1}" srcOrd="5" destOrd="1" presId="urn:microsoft.com/office/officeart/2005/8/layout/hierarchy2#1"/>
    <dgm:cxn modelId="{928CE1DF-A710-4974-AE30-ED25130DAA1E}" type="presParOf" srcId="{EB612609-7AA3-4E57-B06A-E26A737732A1}" destId="{BCCEC216-6669-457E-82CA-9A9EAF26BDC5}" srcOrd="0" destOrd="5" presId="urn:microsoft.com/office/officeart/2005/8/layout/hierarchy2#1"/>
    <dgm:cxn modelId="{409459A1-6067-48B0-8A08-DA45578A00BB}" type="presOf" srcId="{5CA913F9-3945-4123-93B4-89D4D699A950}" destId="{BCCEC216-6669-457E-82CA-9A9EAF26BDC5}" srcOrd="0" destOrd="0" presId="urn:microsoft.com/office/officeart/2005/8/layout/hierarchy2#1"/>
    <dgm:cxn modelId="{E274DBC1-1AC8-47CE-BEF2-2371DD5169D7}" type="presParOf" srcId="{EB612609-7AA3-4E57-B06A-E26A737732A1}" destId="{46E20280-2161-4091-A2DA-DFE61782F305}" srcOrd="1" destOrd="5" presId="urn:microsoft.com/office/officeart/2005/8/layout/hierarchy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25290" cy="2301240"/>
        <a:chOff x="0" y="0"/>
        <a:chExt cx="4225290" cy="2301240"/>
      </a:xfrm>
    </dsp:grpSpPr>
    <dsp:sp modelId="{24E3F4AB-32FB-4CE0-9DAC-FC4DD26B5900}">
      <dsp:nvSpPr>
        <dsp:cNvPr id="3" name="圆角矩形 2"/>
        <dsp:cNvSpPr/>
      </dsp:nvSpPr>
      <dsp:spPr bwMode="white">
        <a:xfrm>
          <a:off x="873385" y="749999"/>
          <a:ext cx="391565"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dirty="0"/>
            <a:t>图像</a:t>
          </a:r>
          <a:r>
            <a:rPr lang="zh-CN" dirty="0"/>
            <a:t>处理</a:t>
          </a:r>
          <a:endParaRPr lang="zh-CN" dirty="0"/>
        </a:p>
      </dsp:txBody>
      <dsp:txXfrm>
        <a:off x="873385" y="749999"/>
        <a:ext cx="391565" cy="372670"/>
      </dsp:txXfrm>
    </dsp:sp>
    <dsp:sp modelId="{B47BD6C9-6D53-4A69-975F-9CF96E25F10F}">
      <dsp:nvSpPr>
        <dsp:cNvPr id="4" name="任意多边形 3"/>
        <dsp:cNvSpPr/>
      </dsp:nvSpPr>
      <dsp:spPr bwMode="white">
        <a:xfrm>
          <a:off x="1013867" y="546760"/>
          <a:ext cx="811155" cy="29150"/>
        </a:xfrm>
        <a:custGeom>
          <a:avLst/>
          <a:gdLst/>
          <a:ahLst/>
          <a:cxnLst/>
          <a:pathLst>
            <a:path w="1277" h="46">
              <a:moveTo>
                <a:pt x="395" y="614"/>
              </a:moveTo>
              <a:lnTo>
                <a:pt x="882" y="-56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013867" y="546760"/>
        <a:ext cx="811155" cy="29150"/>
      </dsp:txXfrm>
    </dsp:sp>
    <dsp:sp modelId="{3C0D5057-54F2-42F8-ADAD-AA27A1CC1A1B}">
      <dsp:nvSpPr>
        <dsp:cNvPr id="5" name="圆角矩形 4"/>
        <dsp:cNvSpPr/>
      </dsp:nvSpPr>
      <dsp:spPr bwMode="white">
        <a:xfrm>
          <a:off x="1573939" y="0"/>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nchorCtr="0"/>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图像</a:t>
          </a:r>
          <a:r>
            <a:rPr lang="zh-CN" altLang="en-US"/>
            <a:t>分类</a:t>
          </a:r>
          <a:endParaRPr lang="zh-CN" altLang="en-US"/>
        </a:p>
      </dsp:txBody>
      <dsp:txXfrm>
        <a:off x="1573939" y="0"/>
        <a:ext cx="745341" cy="372670"/>
      </dsp:txXfrm>
    </dsp:sp>
    <dsp:sp modelId="{2E81B90F-7494-41FF-808F-F7F82B993B40}">
      <dsp:nvSpPr>
        <dsp:cNvPr id="6" name="任意多边形 5"/>
        <dsp:cNvSpPr/>
      </dsp:nvSpPr>
      <dsp:spPr bwMode="white">
        <a:xfrm>
          <a:off x="1194814" y="761045"/>
          <a:ext cx="438408" cy="29150"/>
        </a:xfrm>
        <a:custGeom>
          <a:avLst/>
          <a:gdLst/>
          <a:ahLst/>
          <a:cxnLst/>
          <a:pathLst>
            <a:path w="690" h="46">
              <a:moveTo>
                <a:pt x="110" y="276"/>
              </a:moveTo>
              <a:lnTo>
                <a:pt x="580" y="-23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194814" y="761045"/>
        <a:ext cx="438408" cy="29150"/>
      </dsp:txXfrm>
    </dsp:sp>
    <dsp:sp modelId="{3D382021-A429-4403-82FF-5A95DD3EBB20}">
      <dsp:nvSpPr>
        <dsp:cNvPr id="7" name="圆角矩形 6"/>
        <dsp:cNvSpPr/>
      </dsp:nvSpPr>
      <dsp:spPr bwMode="white">
        <a:xfrm>
          <a:off x="1563087" y="428571"/>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t>目标</a:t>
          </a:r>
          <a:r>
            <a:rPr lang="zh-CN"/>
            <a:t>检测</a:t>
          </a:r>
          <a:endParaRPr lang="zh-CN"/>
        </a:p>
      </dsp:txBody>
      <dsp:txXfrm>
        <a:off x="1563087" y="428571"/>
        <a:ext cx="745341" cy="372670"/>
      </dsp:txXfrm>
    </dsp:sp>
    <dsp:sp modelId="{ECCEF1FD-6AFB-47EC-9946-9F7D35705C00}">
      <dsp:nvSpPr>
        <dsp:cNvPr id="8" name="任意多边形 7"/>
        <dsp:cNvSpPr/>
      </dsp:nvSpPr>
      <dsp:spPr bwMode="white">
        <a:xfrm>
          <a:off x="2273918" y="493189"/>
          <a:ext cx="367156" cy="29150"/>
        </a:xfrm>
        <a:custGeom>
          <a:avLst/>
          <a:gdLst/>
          <a:ahLst/>
          <a:cxnLst/>
          <a:pathLst>
            <a:path w="578" h="46">
              <a:moveTo>
                <a:pt x="54" y="192"/>
              </a:moveTo>
              <a:lnTo>
                <a:pt x="524" y="-146"/>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273918" y="493189"/>
        <a:ext cx="367156" cy="29150"/>
      </dsp:txXfrm>
    </dsp:sp>
    <dsp:sp modelId="{77026370-2EA3-41AB-83D2-249A0ED75183}">
      <dsp:nvSpPr>
        <dsp:cNvPr id="9" name="圆角矩形 8"/>
        <dsp:cNvSpPr/>
      </dsp:nvSpPr>
      <dsp:spPr bwMode="white">
        <a:xfrm>
          <a:off x="2606564" y="214286"/>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YOLO</a:t>
          </a:r>
          <a:endParaRPr lang="en-US"/>
        </a:p>
      </dsp:txBody>
      <dsp:txXfrm>
        <a:off x="2606564" y="214286"/>
        <a:ext cx="745341" cy="372670"/>
      </dsp:txXfrm>
    </dsp:sp>
    <dsp:sp modelId="{EB1A6453-61FC-4787-A830-9BA0409EB0E3}">
      <dsp:nvSpPr>
        <dsp:cNvPr id="10" name="任意多边形 9"/>
        <dsp:cNvSpPr/>
      </dsp:nvSpPr>
      <dsp:spPr bwMode="white">
        <a:xfrm>
          <a:off x="2273918" y="707474"/>
          <a:ext cx="367156" cy="29150"/>
        </a:xfrm>
        <a:custGeom>
          <a:avLst/>
          <a:gdLst/>
          <a:ahLst/>
          <a:cxnLst/>
          <a:pathLst>
            <a:path w="578" h="46">
              <a:moveTo>
                <a:pt x="54" y="-146"/>
              </a:moveTo>
              <a:lnTo>
                <a:pt x="524" y="192"/>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273918" y="707474"/>
        <a:ext cx="367156" cy="29150"/>
      </dsp:txXfrm>
    </dsp:sp>
    <dsp:sp modelId="{5694F236-7296-4495-AF95-99DD009D0007}">
      <dsp:nvSpPr>
        <dsp:cNvPr id="11" name="圆角矩形 10"/>
        <dsp:cNvSpPr/>
      </dsp:nvSpPr>
      <dsp:spPr bwMode="white">
        <a:xfrm>
          <a:off x="2606564" y="642857"/>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F</a:t>
          </a:r>
          <a:r>
            <a:rPr lang="en-US"/>
            <a:t>ast</a:t>
          </a:r>
          <a:r>
            <a:rPr lang="en-US"/>
            <a:t>er</a:t>
          </a:r>
          <a:r>
            <a:rPr lang="en-US"/>
            <a:t> RCNN</a:t>
          </a:r>
          <a:endParaRPr lang="en-US"/>
        </a:p>
      </dsp:txBody>
      <dsp:txXfrm>
        <a:off x="2606564" y="642857"/>
        <a:ext cx="745341" cy="372670"/>
      </dsp:txXfrm>
    </dsp:sp>
    <dsp:sp modelId="{0D22B815-D975-4836-8A32-C13F01C29A08}">
      <dsp:nvSpPr>
        <dsp:cNvPr id="12" name="任意多边形 11"/>
        <dsp:cNvSpPr/>
      </dsp:nvSpPr>
      <dsp:spPr bwMode="white">
        <a:xfrm>
          <a:off x="1010476" y="1296759"/>
          <a:ext cx="807084" cy="29150"/>
        </a:xfrm>
        <a:custGeom>
          <a:avLst/>
          <a:gdLst/>
          <a:ahLst/>
          <a:cxnLst/>
          <a:pathLst>
            <a:path w="1271" h="46">
              <a:moveTo>
                <a:pt x="401" y="-568"/>
              </a:moveTo>
              <a:lnTo>
                <a:pt x="870" y="614"/>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010476" y="1296759"/>
        <a:ext cx="807084" cy="29150"/>
      </dsp:txXfrm>
    </dsp:sp>
    <dsp:sp modelId="{DCAFA36E-63C0-454A-BCF8-C8675F0DA54C}">
      <dsp:nvSpPr>
        <dsp:cNvPr id="13" name="圆角矩形 12"/>
        <dsp:cNvSpPr/>
      </dsp:nvSpPr>
      <dsp:spPr bwMode="white">
        <a:xfrm>
          <a:off x="1563087" y="1499999"/>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图像</a:t>
          </a:r>
          <a:r>
            <a:rPr lang="zh-CN" altLang="en-US"/>
            <a:t>分割</a:t>
          </a:r>
          <a:endParaRPr lang="zh-CN" altLang="en-US"/>
        </a:p>
      </dsp:txBody>
      <dsp:txXfrm>
        <a:off x="1563087" y="1499999"/>
        <a:ext cx="745341" cy="372670"/>
      </dsp:txXfrm>
    </dsp:sp>
    <dsp:sp modelId="{28942B33-BB31-4232-A902-9A965BD274FC}">
      <dsp:nvSpPr>
        <dsp:cNvPr id="14" name="任意多边形 13"/>
        <dsp:cNvSpPr/>
      </dsp:nvSpPr>
      <dsp:spPr bwMode="white">
        <a:xfrm>
          <a:off x="2196460" y="1457473"/>
          <a:ext cx="522071" cy="29150"/>
        </a:xfrm>
        <a:custGeom>
          <a:avLst/>
          <a:gdLst/>
          <a:ahLst/>
          <a:cxnLst/>
          <a:pathLst>
            <a:path w="822" h="46">
              <a:moveTo>
                <a:pt x="176" y="360"/>
              </a:moveTo>
              <a:lnTo>
                <a:pt x="646" y="-315"/>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196460" y="1457473"/>
        <a:ext cx="522071" cy="29150"/>
      </dsp:txXfrm>
    </dsp:sp>
    <dsp:sp modelId="{56C65BF0-BE2B-4C16-BBD4-F3968DB05D2C}">
      <dsp:nvSpPr>
        <dsp:cNvPr id="15" name="圆角矩形 14"/>
        <dsp:cNvSpPr/>
      </dsp:nvSpPr>
      <dsp:spPr bwMode="white">
        <a:xfrm>
          <a:off x="2606564" y="1071428"/>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M</a:t>
          </a:r>
          <a:r>
            <a:rPr lang="en-US"/>
            <a:t>ask RCNN</a:t>
          </a:r>
          <a:endParaRPr lang="en-US"/>
        </a:p>
      </dsp:txBody>
      <dsp:txXfrm>
        <a:off x="2606564" y="1071428"/>
        <a:ext cx="745341" cy="372670"/>
      </dsp:txXfrm>
    </dsp:sp>
    <dsp:sp modelId="{6D114784-5774-49BD-B319-84A8BCAEC5F2}">
      <dsp:nvSpPr>
        <dsp:cNvPr id="16" name="任意多边形 15"/>
        <dsp:cNvSpPr/>
      </dsp:nvSpPr>
      <dsp:spPr bwMode="white">
        <a:xfrm>
          <a:off x="2308427" y="1671759"/>
          <a:ext cx="298136" cy="29150"/>
        </a:xfrm>
        <a:custGeom>
          <a:avLst/>
          <a:gdLst/>
          <a:ahLst/>
          <a:cxnLst/>
          <a:pathLst>
            <a:path w="470" h="46">
              <a:moveTo>
                <a:pt x="0" y="23"/>
              </a:moveTo>
              <a:lnTo>
                <a:pt x="470" y="23"/>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308427" y="1671759"/>
        <a:ext cx="298136" cy="29150"/>
      </dsp:txXfrm>
    </dsp:sp>
    <dsp:sp modelId="{3E1D7465-F9D6-46C5-B9D8-8DFB96D9B6AB}">
      <dsp:nvSpPr>
        <dsp:cNvPr id="17" name="圆角矩形 16"/>
        <dsp:cNvSpPr/>
      </dsp:nvSpPr>
      <dsp:spPr bwMode="white">
        <a:xfrm>
          <a:off x="2606564" y="1499999"/>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U</a:t>
          </a:r>
          <a:r>
            <a:rPr lang="en-US"/>
            <a:t>net</a:t>
          </a:r>
          <a:endParaRPr lang="en-US"/>
        </a:p>
      </dsp:txBody>
      <dsp:txXfrm>
        <a:off x="2606564" y="1499999"/>
        <a:ext cx="745341" cy="372670"/>
      </dsp:txXfrm>
    </dsp:sp>
    <dsp:sp modelId="{46F2B51F-B913-4F00-8D1D-B3E42277A0FE}">
      <dsp:nvSpPr>
        <dsp:cNvPr id="18" name="任意多边形 17"/>
        <dsp:cNvSpPr/>
      </dsp:nvSpPr>
      <dsp:spPr bwMode="white">
        <a:xfrm>
          <a:off x="2196460" y="1886044"/>
          <a:ext cx="522071" cy="29150"/>
        </a:xfrm>
        <a:custGeom>
          <a:avLst/>
          <a:gdLst/>
          <a:ahLst/>
          <a:cxnLst/>
          <a:pathLst>
            <a:path w="822" h="46">
              <a:moveTo>
                <a:pt x="176" y="-315"/>
              </a:moveTo>
              <a:lnTo>
                <a:pt x="646" y="360"/>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196460" y="1886044"/>
        <a:ext cx="522071" cy="29150"/>
      </dsp:txXfrm>
    </dsp:sp>
    <dsp:sp modelId="{BCCEC216-6669-457E-82CA-9A9EAF26BDC5}">
      <dsp:nvSpPr>
        <dsp:cNvPr id="19" name="圆角矩形 18"/>
        <dsp:cNvSpPr/>
      </dsp:nvSpPr>
      <dsp:spPr bwMode="white">
        <a:xfrm>
          <a:off x="2606564" y="1928570"/>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S</a:t>
          </a:r>
          <a:r>
            <a:rPr lang="en-US"/>
            <a:t>egnet</a:t>
          </a:r>
          <a:endParaRPr lang="en-US"/>
        </a:p>
      </dsp:txBody>
      <dsp:txXfrm>
        <a:off x="2606564" y="1928570"/>
        <a:ext cx="745341" cy="3726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6BD120-F3F0-421C-8865-9085690E9AC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D0DB2-454F-406F-B4D2-C4209522F69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4DD05-9142-41D9-B63D-79C69A6DF4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A30A6-6C82-4A91-99D0-48D278B458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对于每个实例，实例级分割掩码都有八种不同组织类型的预测标签。这些组合为整个ROI生成分割掩码。实例级别概率图包含（对于每个像素）该实例处于四种诊断类别之一的概率的最大值。该映射被阈值化为二进制，并与分割掩码相结合，以生成区分性分割掩码。然后，多层感知器使用从最终掩模中提取的频率和共现特征来预测癌症诊断</a:t>
            </a:r>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左">
    <p:spTree>
      <p:nvGrpSpPr>
        <p:cNvPr id="1" name=""/>
        <p:cNvGrpSpPr/>
        <p:nvPr/>
      </p:nvGrpSpPr>
      <p:grpSpPr>
        <a:xfrm>
          <a:off x="0" y="0"/>
          <a:ext cx="0" cy="0"/>
          <a:chOff x="0" y="0"/>
          <a:chExt cx="0" cy="0"/>
        </a:xfrm>
      </p:grpSpPr>
      <p:grpSp>
        <p:nvGrpSpPr>
          <p:cNvPr id="7" name="组合 6"/>
          <p:cNvGrpSpPr/>
          <p:nvPr userDrawn="1"/>
        </p:nvGrpSpPr>
        <p:grpSpPr>
          <a:xfrm>
            <a:off x="-89541" y="204788"/>
            <a:ext cx="909332" cy="685800"/>
            <a:chOff x="-462286" y="2046284"/>
            <a:chExt cx="3834026" cy="2891543"/>
          </a:xfrm>
        </p:grpSpPr>
        <p:sp>
          <p:nvSpPr>
            <p:cNvPr id="8" name="任意多边形: 形状 7"/>
            <p:cNvSpPr/>
            <p:nvPr userDrawn="1"/>
          </p:nvSpPr>
          <p:spPr>
            <a:xfrm>
              <a:off x="-232714" y="2172395"/>
              <a:ext cx="3604454" cy="2765432"/>
            </a:xfrm>
            <a:custGeom>
              <a:avLst/>
              <a:gdLst>
                <a:gd name="connsiteX0" fmla="*/ 0 w 3604454"/>
                <a:gd name="connsiteY0" fmla="*/ 0 h 2765432"/>
                <a:gd name="connsiteX1" fmla="*/ 2142613 w 3604454"/>
                <a:gd name="connsiteY1" fmla="*/ 0 h 2765432"/>
                <a:gd name="connsiteX2" fmla="*/ 2142613 w 3604454"/>
                <a:gd name="connsiteY2" fmla="*/ 3995 h 2765432"/>
                <a:gd name="connsiteX3" fmla="*/ 2221736 w 3604454"/>
                <a:gd name="connsiteY3" fmla="*/ 0 h 2765432"/>
                <a:gd name="connsiteX4" fmla="*/ 3604454 w 3604454"/>
                <a:gd name="connsiteY4" fmla="*/ 1382716 h 2765432"/>
                <a:gd name="connsiteX5" fmla="*/ 2221736 w 3604454"/>
                <a:gd name="connsiteY5" fmla="*/ 2765432 h 2765432"/>
                <a:gd name="connsiteX6" fmla="*/ 2142613 w 3604454"/>
                <a:gd name="connsiteY6" fmla="*/ 2761437 h 2765432"/>
                <a:gd name="connsiteX7" fmla="*/ 2142613 w 3604454"/>
                <a:gd name="connsiteY7" fmla="*/ 2765432 h 2765432"/>
                <a:gd name="connsiteX8" fmla="*/ 0 w 3604454"/>
                <a:gd name="connsiteY8" fmla="*/ 2765432 h 276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454" h="2765432">
                  <a:moveTo>
                    <a:pt x="0" y="0"/>
                  </a:moveTo>
                  <a:lnTo>
                    <a:pt x="2142613" y="0"/>
                  </a:lnTo>
                  <a:lnTo>
                    <a:pt x="2142613" y="3995"/>
                  </a:lnTo>
                  <a:lnTo>
                    <a:pt x="2221736" y="0"/>
                  </a:lnTo>
                  <a:cubicBezTo>
                    <a:pt x="2985390" y="0"/>
                    <a:pt x="3604454" y="619063"/>
                    <a:pt x="3604454" y="1382716"/>
                  </a:cubicBezTo>
                  <a:cubicBezTo>
                    <a:pt x="3604454" y="2146369"/>
                    <a:pt x="2985390" y="2765432"/>
                    <a:pt x="2221736" y="2765432"/>
                  </a:cubicBezTo>
                  <a:lnTo>
                    <a:pt x="2142613" y="2761437"/>
                  </a:lnTo>
                  <a:lnTo>
                    <a:pt x="2142613" y="2765432"/>
                  </a:lnTo>
                  <a:lnTo>
                    <a:pt x="0" y="2765432"/>
                  </a:lnTo>
                  <a:close/>
                </a:path>
              </a:pathLst>
            </a:cu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9" name="任意多边形: 形状 8"/>
            <p:cNvSpPr/>
            <p:nvPr userDrawn="1"/>
          </p:nvSpPr>
          <p:spPr>
            <a:xfrm>
              <a:off x="-462286" y="2046284"/>
              <a:ext cx="3604454" cy="2765432"/>
            </a:xfrm>
            <a:custGeom>
              <a:avLst/>
              <a:gdLst>
                <a:gd name="connsiteX0" fmla="*/ 0 w 3604454"/>
                <a:gd name="connsiteY0" fmla="*/ 0 h 2765432"/>
                <a:gd name="connsiteX1" fmla="*/ 2142613 w 3604454"/>
                <a:gd name="connsiteY1" fmla="*/ 0 h 2765432"/>
                <a:gd name="connsiteX2" fmla="*/ 2142613 w 3604454"/>
                <a:gd name="connsiteY2" fmla="*/ 3995 h 2765432"/>
                <a:gd name="connsiteX3" fmla="*/ 2221736 w 3604454"/>
                <a:gd name="connsiteY3" fmla="*/ 0 h 2765432"/>
                <a:gd name="connsiteX4" fmla="*/ 3604454 w 3604454"/>
                <a:gd name="connsiteY4" fmla="*/ 1382716 h 2765432"/>
                <a:gd name="connsiteX5" fmla="*/ 2221736 w 3604454"/>
                <a:gd name="connsiteY5" fmla="*/ 2765432 h 2765432"/>
                <a:gd name="connsiteX6" fmla="*/ 2142613 w 3604454"/>
                <a:gd name="connsiteY6" fmla="*/ 2761437 h 2765432"/>
                <a:gd name="connsiteX7" fmla="*/ 2142613 w 3604454"/>
                <a:gd name="connsiteY7" fmla="*/ 2765432 h 2765432"/>
                <a:gd name="connsiteX8" fmla="*/ 0 w 3604454"/>
                <a:gd name="connsiteY8" fmla="*/ 2765432 h 2765432"/>
                <a:gd name="connsiteX0-1" fmla="*/ 0 w 3604454"/>
                <a:gd name="connsiteY0-2" fmla="*/ 0 h 2765432"/>
                <a:gd name="connsiteX1-3" fmla="*/ 2142613 w 3604454"/>
                <a:gd name="connsiteY1-4" fmla="*/ 0 h 2765432"/>
                <a:gd name="connsiteX2-5" fmla="*/ 2221736 w 3604454"/>
                <a:gd name="connsiteY2-6" fmla="*/ 0 h 2765432"/>
                <a:gd name="connsiteX3-7" fmla="*/ 3604454 w 3604454"/>
                <a:gd name="connsiteY3-8" fmla="*/ 1382716 h 2765432"/>
                <a:gd name="connsiteX4-9" fmla="*/ 2221736 w 3604454"/>
                <a:gd name="connsiteY4-10" fmla="*/ 2765432 h 2765432"/>
                <a:gd name="connsiteX5-11" fmla="*/ 2142613 w 3604454"/>
                <a:gd name="connsiteY5-12" fmla="*/ 2761437 h 2765432"/>
                <a:gd name="connsiteX6-13" fmla="*/ 2142613 w 3604454"/>
                <a:gd name="connsiteY6-14" fmla="*/ 2765432 h 2765432"/>
                <a:gd name="connsiteX7-15" fmla="*/ 0 w 3604454"/>
                <a:gd name="connsiteY7-16" fmla="*/ 2765432 h 2765432"/>
                <a:gd name="connsiteX8-17" fmla="*/ 0 w 3604454"/>
                <a:gd name="connsiteY8-18" fmla="*/ 0 h 2765432"/>
                <a:gd name="connsiteX0-19" fmla="*/ 0 w 3604454"/>
                <a:gd name="connsiteY0-20" fmla="*/ 0 h 2765432"/>
                <a:gd name="connsiteX1-21" fmla="*/ 2142613 w 3604454"/>
                <a:gd name="connsiteY1-22" fmla="*/ 0 h 2765432"/>
                <a:gd name="connsiteX2-23" fmla="*/ 2221736 w 3604454"/>
                <a:gd name="connsiteY2-24" fmla="*/ 0 h 2765432"/>
                <a:gd name="connsiteX3-25" fmla="*/ 3604454 w 3604454"/>
                <a:gd name="connsiteY3-26" fmla="*/ 1382716 h 2765432"/>
                <a:gd name="connsiteX4-27" fmla="*/ 2221736 w 3604454"/>
                <a:gd name="connsiteY4-28" fmla="*/ 2765432 h 2765432"/>
                <a:gd name="connsiteX5-29" fmla="*/ 2142613 w 3604454"/>
                <a:gd name="connsiteY5-30" fmla="*/ 2761437 h 2765432"/>
                <a:gd name="connsiteX6-31" fmla="*/ 2142613 w 3604454"/>
                <a:gd name="connsiteY6-32" fmla="*/ 2765432 h 2765432"/>
                <a:gd name="connsiteX7-33" fmla="*/ 0 w 3604454"/>
                <a:gd name="connsiteY7-34" fmla="*/ 2765432 h 2765432"/>
                <a:gd name="connsiteX8-35" fmla="*/ 291180 w 3604454"/>
                <a:gd name="connsiteY8-36" fmla="*/ 291180 h 2765432"/>
                <a:gd name="connsiteX0-37" fmla="*/ 0 w 3604454"/>
                <a:gd name="connsiteY0-38" fmla="*/ 0 h 2765432"/>
                <a:gd name="connsiteX1-39" fmla="*/ 2142613 w 3604454"/>
                <a:gd name="connsiteY1-40" fmla="*/ 0 h 2765432"/>
                <a:gd name="connsiteX2-41" fmla="*/ 2221736 w 3604454"/>
                <a:gd name="connsiteY2-42" fmla="*/ 0 h 2765432"/>
                <a:gd name="connsiteX3-43" fmla="*/ 3604454 w 3604454"/>
                <a:gd name="connsiteY3-44" fmla="*/ 1382716 h 2765432"/>
                <a:gd name="connsiteX4-45" fmla="*/ 2221736 w 3604454"/>
                <a:gd name="connsiteY4-46" fmla="*/ 2765432 h 2765432"/>
                <a:gd name="connsiteX5-47" fmla="*/ 2142613 w 3604454"/>
                <a:gd name="connsiteY5-48" fmla="*/ 2761437 h 2765432"/>
                <a:gd name="connsiteX6-49" fmla="*/ 2142613 w 3604454"/>
                <a:gd name="connsiteY6-50" fmla="*/ 2765432 h 2765432"/>
                <a:gd name="connsiteX7-51" fmla="*/ 0 w 3604454"/>
                <a:gd name="connsiteY7-52" fmla="*/ 2765432 h 27654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4454" h="2765432">
                  <a:moveTo>
                    <a:pt x="0" y="0"/>
                  </a:moveTo>
                  <a:lnTo>
                    <a:pt x="2142613" y="0"/>
                  </a:lnTo>
                  <a:lnTo>
                    <a:pt x="2221736" y="0"/>
                  </a:lnTo>
                  <a:cubicBezTo>
                    <a:pt x="2985390" y="0"/>
                    <a:pt x="3604454" y="619063"/>
                    <a:pt x="3604454" y="1382716"/>
                  </a:cubicBezTo>
                  <a:cubicBezTo>
                    <a:pt x="3604454" y="2146369"/>
                    <a:pt x="2985390" y="2765432"/>
                    <a:pt x="2221736" y="2765432"/>
                  </a:cubicBezTo>
                  <a:lnTo>
                    <a:pt x="2142613" y="2761437"/>
                  </a:lnTo>
                  <a:lnTo>
                    <a:pt x="2142613" y="2765432"/>
                  </a:lnTo>
                  <a:lnTo>
                    <a:pt x="0" y="2765432"/>
                  </a:ln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Text Placeholder 14"/>
          <p:cNvSpPr>
            <a:spLocks noGrp="1"/>
          </p:cNvSpPr>
          <p:nvPr>
            <p:ph type="body" sz="quarter" idx="13" hasCustomPrompt="1"/>
          </p:nvPr>
        </p:nvSpPr>
        <p:spPr>
          <a:xfrm>
            <a:off x="0" y="302854"/>
            <a:ext cx="688975" cy="523220"/>
          </a:xfrm>
          <a:prstGeom prst="rect">
            <a:avLst/>
          </a:prstGeom>
        </p:spPr>
        <p:txBody>
          <a:bodyPr wrap="square">
            <a:spAutoFit/>
          </a:bodyPr>
          <a:lstStyle>
            <a:lvl1pPr marL="0" indent="0" algn="ctr">
              <a:lnSpc>
                <a:spcPct val="100000"/>
              </a:lnSpc>
              <a:spcBef>
                <a:spcPts val="0"/>
              </a:spcBef>
              <a:buNone/>
              <a:defRPr lang="en-US" altLang="zh-CN" sz="2800" b="1" kern="1200" dirty="0">
                <a:solidFill>
                  <a:schemeClr val="bg1"/>
                </a:solidFill>
                <a:effectLst>
                  <a:outerShdw dist="63500" dir="1200000" algn="tl">
                    <a:schemeClr val="tx1">
                      <a:lumMod val="75000"/>
                      <a:lumOff val="25000"/>
                    </a:schemeClr>
                  </a:outerShdw>
                </a:effectLst>
                <a:latin typeface="+mj-ea"/>
                <a:ea typeface="+mj-ea"/>
                <a:cs typeface="+mn-cs"/>
              </a:defRPr>
            </a:lvl1pPr>
          </a:lstStyle>
          <a:p>
            <a:pPr lvl="0"/>
            <a:r>
              <a:rPr lang="zh-CN" altLang="en-US" dirty="0"/>
              <a:t>壹</a:t>
            </a:r>
            <a:endParaRPr lang="en-US" altLang="zh-CN" dirty="0"/>
          </a:p>
        </p:txBody>
      </p:sp>
      <p:sp>
        <p:nvSpPr>
          <p:cNvPr id="13" name="文本占位符 22"/>
          <p:cNvSpPr>
            <a:spLocks noGrp="1"/>
          </p:cNvSpPr>
          <p:nvPr>
            <p:ph type="body" sz="quarter" idx="14" hasCustomPrompt="1"/>
          </p:nvPr>
        </p:nvSpPr>
        <p:spPr>
          <a:xfrm>
            <a:off x="874239" y="879916"/>
            <a:ext cx="5221761" cy="434094"/>
          </a:xfrm>
        </p:spPr>
        <p:txBody>
          <a:bodyPr>
            <a:normAutofit/>
          </a:bodyPr>
          <a:lstStyle>
            <a:lvl1pPr marL="0" indent="0" algn="l">
              <a:buNone/>
              <a:defRPr sz="1600">
                <a:solidFill>
                  <a:schemeClr val="tx1">
                    <a:lumMod val="75000"/>
                    <a:lumOff val="25000"/>
                  </a:schemeClr>
                </a:solidFill>
              </a:defRPr>
            </a:lvl1pPr>
          </a:lstStyle>
          <a:p>
            <a:pPr lvl="0"/>
            <a:r>
              <a:rPr lang="zh-CN" altLang="en-US" dirty="0"/>
              <a:t>编辑母版文本样式</a:t>
            </a:r>
            <a:endParaRPr lang="zh-CN" altLang="en-US" dirty="0"/>
          </a:p>
        </p:txBody>
      </p:sp>
      <p:grpSp>
        <p:nvGrpSpPr>
          <p:cNvPr id="18" name="组合 17"/>
          <p:cNvGrpSpPr/>
          <p:nvPr userDrawn="1"/>
        </p:nvGrpSpPr>
        <p:grpSpPr>
          <a:xfrm>
            <a:off x="943118" y="761716"/>
            <a:ext cx="847725" cy="146663"/>
            <a:chOff x="5682122" y="4056534"/>
            <a:chExt cx="847725" cy="146663"/>
          </a:xfrm>
        </p:grpSpPr>
        <p:sp>
          <p:nvSpPr>
            <p:cNvPr id="19" name="矩形 18"/>
            <p:cNvSpPr/>
            <p:nvPr/>
          </p:nvSpPr>
          <p:spPr>
            <a:xfrm>
              <a:off x="5739272" y="4107947"/>
              <a:ext cx="790575" cy="9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5682122" y="4056534"/>
              <a:ext cx="790575" cy="95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Text Placeholder 14"/>
          <p:cNvSpPr>
            <a:spLocks noGrp="1"/>
          </p:cNvSpPr>
          <p:nvPr>
            <p:ph type="body" sz="quarter" idx="15" hasCustomPrompt="1"/>
          </p:nvPr>
        </p:nvSpPr>
        <p:spPr>
          <a:xfrm>
            <a:off x="874240" y="271123"/>
            <a:ext cx="5221761" cy="523220"/>
          </a:xfrm>
          <a:prstGeom prst="rect">
            <a:avLst/>
          </a:prstGeom>
        </p:spPr>
        <p:txBody>
          <a:bodyPr wrap="square">
            <a:spAutoFit/>
          </a:bodyPr>
          <a:lstStyle>
            <a:lvl1pPr marL="0" indent="0">
              <a:lnSpc>
                <a:spcPct val="100000"/>
              </a:lnSpc>
              <a:spcBef>
                <a:spcPts val="0"/>
              </a:spcBef>
              <a:buNone/>
              <a:defRPr lang="en-US" altLang="zh-CN" sz="2800" b="1" kern="1200" dirty="0">
                <a:ln w="19050">
                  <a:noFill/>
                </a:ln>
                <a:solidFill>
                  <a:schemeClr val="accent4"/>
                </a:solidFill>
                <a:effectLst>
                  <a:outerShdw dist="76200" dir="2700000" algn="tl" rotWithShape="0">
                    <a:schemeClr val="tx1">
                      <a:lumMod val="75000"/>
                      <a:lumOff val="25000"/>
                    </a:schemeClr>
                  </a:outerShdw>
                </a:effectLst>
                <a:latin typeface="+mj-lt"/>
                <a:ea typeface="+mj-ea"/>
                <a:cs typeface="+mj-cs"/>
              </a:defRPr>
            </a:lvl1pPr>
          </a:lstStyle>
          <a:p>
            <a:pPr lvl="0"/>
            <a:r>
              <a:rPr lang="zh-CN" altLang="en-US" dirty="0"/>
              <a:t>输入标题</a:t>
            </a:r>
            <a:endParaRPr lang="en-US" altLang="zh-CN" dirty="0"/>
          </a:p>
        </p:txBody>
      </p:sp>
      <p:grpSp>
        <p:nvGrpSpPr>
          <p:cNvPr id="23" name="组合 22"/>
          <p:cNvGrpSpPr/>
          <p:nvPr userDrawn="1"/>
        </p:nvGrpSpPr>
        <p:grpSpPr>
          <a:xfrm>
            <a:off x="365125" y="6010276"/>
            <a:ext cx="437574" cy="427693"/>
            <a:chOff x="365125" y="6010276"/>
            <a:chExt cx="437574" cy="427693"/>
          </a:xfrm>
        </p:grpSpPr>
        <p:sp>
          <p:nvSpPr>
            <p:cNvPr id="24" name="矩形 23"/>
            <p:cNvSpPr/>
            <p:nvPr userDrawn="1"/>
          </p:nvSpPr>
          <p:spPr>
            <a:xfrm>
              <a:off x="435987" y="607125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365125" y="601027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6" name="组合 25"/>
          <p:cNvGrpSpPr/>
          <p:nvPr userDrawn="1"/>
        </p:nvGrpSpPr>
        <p:grpSpPr>
          <a:xfrm>
            <a:off x="11458576" y="194826"/>
            <a:ext cx="437574" cy="427693"/>
            <a:chOff x="11458576" y="194826"/>
            <a:chExt cx="437574" cy="427693"/>
          </a:xfrm>
        </p:grpSpPr>
        <p:sp>
          <p:nvSpPr>
            <p:cNvPr id="27" name="矩形 26"/>
            <p:cNvSpPr/>
            <p:nvPr userDrawn="1"/>
          </p:nvSpPr>
          <p:spPr>
            <a:xfrm>
              <a:off x="11529438" y="25580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11458576" y="19482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2" name="组合 31"/>
          <p:cNvGrpSpPr/>
          <p:nvPr userDrawn="1"/>
        </p:nvGrpSpPr>
        <p:grpSpPr>
          <a:xfrm>
            <a:off x="11458576" y="6010276"/>
            <a:ext cx="437574" cy="427693"/>
            <a:chOff x="11458576" y="6010276"/>
            <a:chExt cx="437574" cy="427693"/>
          </a:xfrm>
        </p:grpSpPr>
        <p:sp>
          <p:nvSpPr>
            <p:cNvPr id="33" name="矩形 32"/>
            <p:cNvSpPr/>
            <p:nvPr userDrawn="1"/>
          </p:nvSpPr>
          <p:spPr>
            <a:xfrm>
              <a:off x="11529438" y="607125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11458576" y="601027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037B38-C9A9-42AC-A12C-DCA38F34D235}"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341" y="136525"/>
            <a:ext cx="2855237" cy="62684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FC525-4C7C-4F9E-9AF5-F9C98250D6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37B38-C9A9-42AC-A12C-DCA38F34D2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16.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48049" b="12227"/>
          <a:stretch>
            <a:fillRect/>
          </a:stretch>
        </p:blipFill>
        <p:spPr>
          <a:xfrm>
            <a:off x="-2" y="4203784"/>
            <a:ext cx="12192000" cy="2717431"/>
          </a:xfrm>
          <a:prstGeom prst="rect">
            <a:avLst/>
          </a:prstGeom>
        </p:spPr>
      </p:pic>
      <p:sp>
        <p:nvSpPr>
          <p:cNvPr id="4" name="矩形 3"/>
          <p:cNvSpPr/>
          <p:nvPr/>
        </p:nvSpPr>
        <p:spPr>
          <a:xfrm>
            <a:off x="0" y="11369"/>
            <a:ext cx="12192000" cy="4365321"/>
          </a:xfrm>
          <a:prstGeom prst="rect">
            <a:avLst/>
          </a:prstGeom>
          <a:solidFill>
            <a:srgbClr val="013E80"/>
          </a:solidFill>
          <a:ln w="25400" cap="flat" cmpd="sng" algn="ctr">
            <a:noFill/>
            <a:prstDash val="solid"/>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5" name="标题 1"/>
          <p:cNvSpPr txBox="1"/>
          <p:nvPr/>
        </p:nvSpPr>
        <p:spPr>
          <a:xfrm>
            <a:off x="882214" y="2015806"/>
            <a:ext cx="10427571" cy="1046380"/>
          </a:xfrm>
          <a:prstGeom prst="rect">
            <a:avLst/>
          </a:prstGeom>
        </p:spPr>
        <p:txBody>
          <a:bodyPr vert="horz" lIns="91440" tIns="45720" rIns="91440" bIns="45720" rtlCol="0" anchor="ctr">
            <a:noAutofit/>
          </a:bodyPr>
          <a:lstStyle>
            <a:lvl1pPr algn="r" defTabSz="914400" rtl="0" eaLnBrk="1" latinLnBrk="0" hangingPunct="1">
              <a:spcBef>
                <a:spcPct val="0"/>
              </a:spcBef>
              <a:buNone/>
              <a:defRPr sz="4400" b="1" kern="1200">
                <a:solidFill>
                  <a:srgbClr val="0070C0"/>
                </a:solidFill>
                <a:latin typeface="微软雅黑" panose="020B0503020204020204" charset="-122"/>
                <a:ea typeface="微软雅黑" panose="020B0503020204020204" charset="-122"/>
                <a:cs typeface="+mj-cs"/>
              </a:defRPr>
            </a:lvl1pPr>
          </a:lstStyle>
          <a:p>
            <a:pPr algn="ctr"/>
            <a:r>
              <a:rPr lang="zh-CN" altLang="en-US" sz="6000" dirty="0">
                <a:solidFill>
                  <a:schemeClr val="bg1"/>
                </a:solidFill>
              </a:rPr>
              <a:t>组  会  报  告</a:t>
            </a:r>
            <a:endParaRPr lang="zh-CN" altLang="en-US" sz="6000" dirty="0">
              <a:solidFill>
                <a:schemeClr val="bg1"/>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6" y="154279"/>
            <a:ext cx="3264394" cy="719929"/>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011" y="154278"/>
            <a:ext cx="2796091" cy="719930"/>
          </a:xfrm>
          <a:prstGeom prst="rect">
            <a:avLst/>
          </a:prstGeom>
        </p:spPr>
      </p:pic>
      <p:sp>
        <p:nvSpPr>
          <p:cNvPr id="11" name="Rectangle 4"/>
          <p:cNvSpPr txBox="1">
            <a:spLocks noChangeArrowheads="1"/>
          </p:cNvSpPr>
          <p:nvPr/>
        </p:nvSpPr>
        <p:spPr>
          <a:xfrm>
            <a:off x="4493270" y="3667314"/>
            <a:ext cx="3872571" cy="70904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bg1"/>
                </a:solidFill>
                <a:latin typeface="微软雅黑" panose="020B0503020204020204" charset="-122"/>
                <a:ea typeface="微软雅黑" panose="020B0503020204020204" charset="-122"/>
              </a:rPr>
              <a:t>汇报人：乔驿博</a:t>
            </a:r>
            <a:endParaRPr lang="zh-CN" altLang="en-US" b="1" dirty="0">
              <a:solidFill>
                <a:schemeClr val="bg1"/>
              </a:solidFill>
              <a:latin typeface="微软雅黑" panose="020B0503020204020204" charset="-122"/>
              <a:ea typeface="微软雅黑" panose="020B0503020204020204" charset="-122"/>
            </a:endParaRPr>
          </a:p>
        </p:txBody>
      </p:sp>
      <p:sp>
        <p:nvSpPr>
          <p:cNvPr id="12" name="Rectangle 4"/>
          <p:cNvSpPr txBox="1">
            <a:spLocks noChangeArrowheads="1"/>
          </p:cNvSpPr>
          <p:nvPr/>
        </p:nvSpPr>
        <p:spPr>
          <a:xfrm>
            <a:off x="4159713" y="5190655"/>
            <a:ext cx="3872571" cy="99509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b="1" dirty="0">
                <a:solidFill>
                  <a:srgbClr val="003F88"/>
                </a:solidFill>
                <a:latin typeface="微软雅黑" panose="020B0503020204020204" charset="-122"/>
                <a:ea typeface="微软雅黑" panose="020B0503020204020204" charset="-122"/>
              </a:rPr>
              <a:t>2022</a:t>
            </a:r>
            <a:r>
              <a:rPr lang="zh-CN" altLang="en-US" b="1" dirty="0">
                <a:solidFill>
                  <a:srgbClr val="003F88"/>
                </a:solidFill>
                <a:latin typeface="微软雅黑" panose="020B0503020204020204" charset="-122"/>
                <a:ea typeface="微软雅黑" panose="020B0503020204020204" charset="-122"/>
              </a:rPr>
              <a:t>年</a:t>
            </a:r>
            <a:r>
              <a:rPr lang="en-US" altLang="zh-CN" b="1" dirty="0">
                <a:solidFill>
                  <a:srgbClr val="003F88"/>
                </a:solidFill>
                <a:latin typeface="微软雅黑" panose="020B0503020204020204" charset="-122"/>
                <a:ea typeface="微软雅黑" panose="020B0503020204020204" charset="-122"/>
              </a:rPr>
              <a:t>10</a:t>
            </a:r>
            <a:r>
              <a:rPr lang="zh-CN" altLang="en-US" b="1" dirty="0">
                <a:solidFill>
                  <a:srgbClr val="003F88"/>
                </a:solidFill>
                <a:latin typeface="微软雅黑" panose="020B0503020204020204" charset="-122"/>
                <a:ea typeface="微软雅黑" panose="020B0503020204020204" charset="-122"/>
              </a:rPr>
              <a:t>月</a:t>
            </a:r>
            <a:r>
              <a:rPr lang="en-US" altLang="zh-CN" b="1" dirty="0">
                <a:solidFill>
                  <a:srgbClr val="003F88"/>
                </a:solidFill>
                <a:latin typeface="微软雅黑" panose="020B0503020204020204" charset="-122"/>
                <a:ea typeface="微软雅黑" panose="020B0503020204020204" charset="-122"/>
              </a:rPr>
              <a:t>17</a:t>
            </a:r>
            <a:r>
              <a:rPr lang="zh-CN" altLang="en-US" b="1" dirty="0">
                <a:solidFill>
                  <a:srgbClr val="003F88"/>
                </a:solidFill>
                <a:latin typeface="微软雅黑" panose="020B0503020204020204" charset="-122"/>
                <a:ea typeface="微软雅黑" panose="020B0503020204020204" charset="-122"/>
              </a:rPr>
              <a:t>日</a:t>
            </a:r>
            <a:endParaRPr lang="zh-CN" altLang="en-US" b="1" dirty="0">
              <a:solidFill>
                <a:srgbClr val="003F88"/>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6331"/>
            <a:ext cx="12192000" cy="6840898"/>
          </a:xfrm>
          <a:prstGeom prst="rect">
            <a:avLst/>
          </a:prstGeom>
        </p:spPr>
      </p:pic>
      <p:sp>
        <p:nvSpPr>
          <p:cNvPr id="2" name="文本框 1"/>
          <p:cNvSpPr txBox="1"/>
          <p:nvPr/>
        </p:nvSpPr>
        <p:spPr>
          <a:xfrm>
            <a:off x="3229828" y="1454575"/>
            <a:ext cx="6464588" cy="1107996"/>
          </a:xfrm>
          <a:prstGeom prst="rect">
            <a:avLst/>
          </a:prstGeom>
          <a:noFill/>
        </p:spPr>
        <p:txBody>
          <a:bodyPr wrap="square" rtlCol="0">
            <a:spAutoFit/>
          </a:bodyPr>
          <a:lstStyle/>
          <a:p>
            <a:pPr algn="ctr"/>
            <a:r>
              <a:rPr lang="zh-CN" altLang="en-US" sz="6600" b="1" dirty="0">
                <a:solidFill>
                  <a:srgbClr val="013E80"/>
                </a:solidFill>
                <a:latin typeface="微软雅黑" panose="020B0503020204020204" charset="-122"/>
                <a:ea typeface="微软雅黑" panose="020B0503020204020204" charset="-122"/>
              </a:rPr>
              <a:t>敬请批评指正！</a:t>
            </a:r>
            <a:endParaRPr lang="zh-CN" altLang="en-US" sz="6600" b="1" dirty="0">
              <a:solidFill>
                <a:srgbClr val="013E8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909" y="3660587"/>
            <a:ext cx="1251930" cy="1251930"/>
          </a:xfrm>
          <a:prstGeom prst="rect">
            <a:avLst/>
          </a:prstGeom>
        </p:spPr>
      </p:pic>
      <p:sp>
        <p:nvSpPr>
          <p:cNvPr id="10" name="文本框 9"/>
          <p:cNvSpPr txBox="1"/>
          <p:nvPr/>
        </p:nvSpPr>
        <p:spPr>
          <a:xfrm>
            <a:off x="4463231" y="3411244"/>
            <a:ext cx="5737210" cy="1458220"/>
          </a:xfrm>
          <a:prstGeom prst="rect">
            <a:avLst/>
          </a:prstGeom>
          <a:noFill/>
        </p:spPr>
        <p:txBody>
          <a:bodyPr wrap="square" rtlCol="0">
            <a:spAutoFit/>
          </a:bodyPr>
          <a:lstStyle/>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地址：杭州市建设三路</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733</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号楼</a:t>
            </a:r>
            <a:endParaRPr lang="zh-CN" altLang="en-US" sz="2400" b="1" dirty="0">
              <a:solidFill>
                <a:srgbClr val="013E80"/>
              </a:solidFill>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网址：</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https://mne.zju.edu.cn/</a:t>
            </a:r>
            <a:endParaRPr lang="en-US" altLang="zh-CN" sz="2400" b="1" dirty="0">
              <a:solidFill>
                <a:srgbClr val="013E80"/>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txBox="1"/>
          <p:nvPr/>
        </p:nvSpPr>
        <p:spPr>
          <a:xfrm>
            <a:off x="-111987" y="189599"/>
            <a:ext cx="3183679"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solidFill>
                  <a:srgbClr val="003F88"/>
                </a:solidFill>
                <a:latin typeface="微软雅黑" panose="020B0503020204020204" charset="-122"/>
                <a:ea typeface="微软雅黑" panose="020B0503020204020204" charset="-122"/>
              </a:rPr>
              <a:t>目录</a:t>
            </a:r>
            <a:r>
              <a:rPr lang="en-US" altLang="zh-CN" sz="3600" b="1" dirty="0">
                <a:solidFill>
                  <a:srgbClr val="003F88"/>
                </a:solidFill>
                <a:latin typeface="微软雅黑" panose="020B0503020204020204" charset="-122"/>
                <a:ea typeface="微软雅黑" panose="020B0503020204020204" charset="-122"/>
              </a:rPr>
              <a:t>/</a:t>
            </a:r>
            <a:r>
              <a:rPr lang="en-US" altLang="zh-CN" sz="2000" b="1" dirty="0">
                <a:solidFill>
                  <a:srgbClr val="003F88"/>
                </a:solidFill>
                <a:latin typeface="微软雅黑" panose="020B0503020204020204" charset="-122"/>
                <a:ea typeface="微软雅黑" panose="020B0503020204020204" charset="-122"/>
              </a:rPr>
              <a:t>Contents</a:t>
            </a:r>
            <a:endParaRPr lang="en-GB" sz="2000" b="1" dirty="0">
              <a:solidFill>
                <a:srgbClr val="003F88"/>
              </a:solidFill>
              <a:latin typeface="微软雅黑" panose="020B0503020204020204" charset="-122"/>
              <a:ea typeface="微软雅黑" panose="020B0503020204020204" charset="-122"/>
            </a:endParaRPr>
          </a:p>
        </p:txBody>
      </p:sp>
      <p:cxnSp>
        <p:nvCxnSpPr>
          <p:cNvPr id="10" name="直接连接符 9"/>
          <p:cNvCxnSpPr/>
          <p:nvPr/>
        </p:nvCxnSpPr>
        <p:spPr>
          <a:xfrm>
            <a:off x="356832" y="811008"/>
            <a:ext cx="8325529" cy="0"/>
          </a:xfrm>
          <a:prstGeom prst="line">
            <a:avLst/>
          </a:prstGeom>
          <a:ln>
            <a:solidFill>
              <a:srgbClr val="003F88"/>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394979" y="3472934"/>
            <a:ext cx="5402041" cy="645160"/>
            <a:chOff x="2074052" y="1242090"/>
            <a:chExt cx="5402041" cy="645160"/>
          </a:xfrm>
        </p:grpSpPr>
        <p:grpSp>
          <p:nvGrpSpPr>
            <p:cNvPr id="47" name="组合 46"/>
            <p:cNvGrpSpPr/>
            <p:nvPr/>
          </p:nvGrpSpPr>
          <p:grpSpPr>
            <a:xfrm>
              <a:off x="2074052" y="1242090"/>
              <a:ext cx="1399299" cy="645160"/>
              <a:chOff x="2215144" y="947195"/>
              <a:chExt cx="1312014" cy="912421"/>
            </a:xfrm>
          </p:grpSpPr>
          <p:sp>
            <p:nvSpPr>
              <p:cNvPr id="51" name="平行四边形 50"/>
              <p:cNvSpPr/>
              <p:nvPr/>
            </p:nvSpPr>
            <p:spPr>
              <a:xfrm>
                <a:off x="2215144" y="982844"/>
                <a:ext cx="1120898" cy="842780"/>
              </a:xfrm>
              <a:prstGeom prst="parallelogram">
                <a:avLst>
                  <a:gd name="adj" fmla="val 48207"/>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2" name="文本框 9"/>
              <p:cNvSpPr txBox="1"/>
              <p:nvPr/>
            </p:nvSpPr>
            <p:spPr>
              <a:xfrm>
                <a:off x="2460359" y="947195"/>
                <a:ext cx="1066799" cy="912421"/>
              </a:xfrm>
              <a:prstGeom prst="rect">
                <a:avLst/>
              </a:prstGeom>
              <a:noFill/>
            </p:spPr>
            <p:txBody>
              <a:bodyPr wrap="square"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grpSp>
        <p:grpSp>
          <p:nvGrpSpPr>
            <p:cNvPr id="48" name="组合 47"/>
            <p:cNvGrpSpPr/>
            <p:nvPr/>
          </p:nvGrpSpPr>
          <p:grpSpPr>
            <a:xfrm>
              <a:off x="3269522" y="1298845"/>
              <a:ext cx="4206571" cy="577340"/>
              <a:chOff x="4315150" y="953426"/>
              <a:chExt cx="3857250" cy="540057"/>
            </a:xfrm>
          </p:grpSpPr>
          <p:sp>
            <p:nvSpPr>
              <p:cNvPr id="49" name="矩形 48"/>
              <p:cNvSpPr/>
              <p:nvPr/>
            </p:nvSpPr>
            <p:spPr>
              <a:xfrm>
                <a:off x="4736749" y="982824"/>
                <a:ext cx="2827147" cy="467840"/>
              </a:xfrm>
              <a:prstGeom prst="rect">
                <a:avLst/>
              </a:prstGeom>
              <a:ln w="15875">
                <a:noFill/>
              </a:ln>
            </p:spPr>
            <p:txBody>
              <a:bodyPr wrap="square" lIns="68580" tIns="34290" rIns="68580" bIns="34290">
                <a:spAutoFit/>
              </a:bodyPr>
              <a:lstStyle/>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后 续 计 划</a:t>
                </a:r>
                <a:endParaRPr lang="en-GB" altLang="zh-CN"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50" name="平行四边形 49"/>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grpSp>
        <p:nvGrpSpPr>
          <p:cNvPr id="60" name="组合 59"/>
          <p:cNvGrpSpPr/>
          <p:nvPr/>
        </p:nvGrpSpPr>
        <p:grpSpPr>
          <a:xfrm>
            <a:off x="3394979" y="2333144"/>
            <a:ext cx="5402041" cy="645160"/>
            <a:chOff x="2074052" y="1242090"/>
            <a:chExt cx="5402041" cy="645160"/>
          </a:xfrm>
        </p:grpSpPr>
        <p:grpSp>
          <p:nvGrpSpPr>
            <p:cNvPr id="61" name="组合 60"/>
            <p:cNvGrpSpPr/>
            <p:nvPr/>
          </p:nvGrpSpPr>
          <p:grpSpPr>
            <a:xfrm>
              <a:off x="2074052" y="1242090"/>
              <a:ext cx="1399299" cy="645160"/>
              <a:chOff x="2215144" y="947195"/>
              <a:chExt cx="1312014" cy="912421"/>
            </a:xfrm>
          </p:grpSpPr>
          <p:sp>
            <p:nvSpPr>
              <p:cNvPr id="65" name="平行四边形 64"/>
              <p:cNvSpPr/>
              <p:nvPr/>
            </p:nvSpPr>
            <p:spPr>
              <a:xfrm>
                <a:off x="2215144" y="982844"/>
                <a:ext cx="1120898" cy="842780"/>
              </a:xfrm>
              <a:prstGeom prst="parallelogram">
                <a:avLst>
                  <a:gd name="adj" fmla="val 48207"/>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66" name="文本框 9"/>
              <p:cNvSpPr txBox="1"/>
              <p:nvPr/>
            </p:nvSpPr>
            <p:spPr>
              <a:xfrm>
                <a:off x="2460359" y="947195"/>
                <a:ext cx="1066799" cy="912421"/>
              </a:xfrm>
              <a:prstGeom prst="rect">
                <a:avLst/>
              </a:prstGeom>
              <a:noFill/>
            </p:spPr>
            <p:txBody>
              <a:bodyPr wrap="square"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grpSp>
        <p:grpSp>
          <p:nvGrpSpPr>
            <p:cNvPr id="62" name="组合 61"/>
            <p:cNvGrpSpPr/>
            <p:nvPr/>
          </p:nvGrpSpPr>
          <p:grpSpPr>
            <a:xfrm>
              <a:off x="3269522" y="1298845"/>
              <a:ext cx="4206571" cy="577340"/>
              <a:chOff x="4315150" y="953426"/>
              <a:chExt cx="3857250" cy="540057"/>
            </a:xfrm>
          </p:grpSpPr>
          <p:sp>
            <p:nvSpPr>
              <p:cNvPr id="63" name="矩形 62"/>
              <p:cNvSpPr/>
              <p:nvPr/>
            </p:nvSpPr>
            <p:spPr>
              <a:xfrm>
                <a:off x="4736749" y="982824"/>
                <a:ext cx="2827147" cy="467840"/>
              </a:xfrm>
              <a:prstGeom prst="rect">
                <a:avLst/>
              </a:prstGeom>
              <a:ln w="15875">
                <a:noFill/>
              </a:ln>
            </p:spPr>
            <p:txBody>
              <a:bodyPr wrap="square" lIns="68580" tIns="34290" rIns="68580" bIns="34290">
                <a:spAutoFit/>
              </a:bodyPr>
              <a:lstStyle/>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月 度 进 展</a:t>
                </a:r>
                <a:endParaRPr lang="en-GB" altLang="zh-CN"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64" name="平行四边形 6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26" name="文本框 25"/>
          <p:cNvSpPr txBox="1"/>
          <p:nvPr/>
        </p:nvSpPr>
        <p:spPr>
          <a:xfrm>
            <a:off x="1128395" y="1583690"/>
            <a:ext cx="6553835" cy="4246245"/>
          </a:xfrm>
          <a:prstGeom prst="rect">
            <a:avLst/>
          </a:prstGeom>
          <a:noFill/>
        </p:spPr>
        <p:txBody>
          <a:bodyPr wrap="square" rtlCol="0">
            <a:spAutoFit/>
          </a:bodyPr>
          <a:p>
            <a:pPr marL="285750" indent="-285750">
              <a:buFont typeface="Wingdings" panose="05000000000000000000" charset="0"/>
              <a:buChar char="l"/>
            </a:pPr>
            <a:r>
              <a:rPr lang="zh-CN" altLang="en-US" dirty="0"/>
              <a:t>近几个月在重点阅读图像处理技术在晶圆缺陷的应用</a:t>
            </a:r>
            <a:endParaRPr lang="zh-CN" altLang="en-US" dirty="0"/>
          </a:p>
          <a:p>
            <a:pPr marL="742950" lvl="1" indent="-285750">
              <a:buFont typeface="Arial" panose="020B0604020202020204" pitchFamily="34" charset="0"/>
              <a:buChar char="•"/>
            </a:pPr>
            <a:r>
              <a:rPr lang="zh-CN" altLang="en-US" dirty="0"/>
              <a:t>整理常用</a:t>
            </a:r>
            <a:r>
              <a:rPr lang="zh-CN" altLang="en-US" dirty="0"/>
              <a:t>框架</a:t>
            </a:r>
            <a:endParaRPr lang="zh-CN" altLang="en-US" dirty="0"/>
          </a:p>
          <a:p>
            <a:pPr marL="742950" lvl="1" indent="-285750">
              <a:buFont typeface="Arial" panose="020B0604020202020204" pitchFamily="34" charset="0"/>
              <a:buChar char="•"/>
            </a:pPr>
            <a:r>
              <a:rPr lang="zh-CN" altLang="en-US" dirty="0"/>
              <a:t>整理图像分割技术（一些传统的分割技术也有不错的</a:t>
            </a:r>
            <a:r>
              <a:rPr lang="zh-CN" altLang="en-US" dirty="0"/>
              <a:t>效果）</a:t>
            </a:r>
            <a:endParaRPr lang="zh-CN" altLang="en-US" dirty="0"/>
          </a:p>
          <a:p>
            <a:pPr marL="742950" lvl="1" indent="-285750">
              <a:buFont typeface="Arial" panose="020B0604020202020204" pitchFamily="34" charset="0"/>
              <a:buChar char="•"/>
            </a:pPr>
            <a:r>
              <a:rPr lang="zh-CN" altLang="en-US" dirty="0"/>
              <a:t>精读经典模型</a:t>
            </a:r>
            <a:r>
              <a:rPr lang="zh-CN" altLang="en-US" dirty="0"/>
              <a:t>论文（目前读了</a:t>
            </a:r>
            <a:r>
              <a:rPr lang="en-US" altLang="zh-CN" dirty="0"/>
              <a:t>alexnet</a:t>
            </a:r>
            <a:r>
              <a:rPr lang="zh-CN" altLang="en-US" dirty="0"/>
              <a:t>、</a:t>
            </a:r>
            <a:r>
              <a:rPr lang="en-US" altLang="zh-CN" dirty="0"/>
              <a:t>resnet</a:t>
            </a:r>
            <a:r>
              <a:rPr lang="zh-CN" altLang="en-US" dirty="0"/>
              <a:t>）</a:t>
            </a:r>
            <a:endParaRPr lang="zh-CN" altLang="en-US" dirty="0"/>
          </a:p>
          <a:p>
            <a:pPr marL="285750" indent="-285750">
              <a:buFont typeface="Wingdings" panose="05000000000000000000" charset="0"/>
              <a:buChar char="l"/>
            </a:pPr>
            <a:r>
              <a:rPr lang="zh-CN" altLang="en-US" dirty="0"/>
              <a:t>本周阅读廖老师发的</a:t>
            </a:r>
            <a:r>
              <a:rPr lang="zh-CN" altLang="en-US" dirty="0"/>
              <a:t>资料</a:t>
            </a:r>
            <a:endParaRPr lang="zh-CN" altLang="en-US" dirty="0"/>
          </a:p>
          <a:p>
            <a:pPr marL="742950" lvl="1" indent="-285750">
              <a:buFont typeface="Arial" panose="020B0604020202020204" pitchFamily="34" charset="0"/>
              <a:buChar char="•"/>
            </a:pPr>
            <a:r>
              <a:rPr lang="zh-CN" altLang="en-US">
                <a:sym typeface="+mn-ea"/>
              </a:rPr>
              <a:t>如何用弱监督来训练segmentation网络：https://openaccess.thecvf.com/content/CVPR2022/papers/Cheng_Pointly-Supervised_Instance_Segmentation_CVPR_2022_paper.pdf</a:t>
            </a:r>
            <a:endParaRPr lang="zh-CN" altLang="en-US">
              <a:sym typeface="+mn-ea"/>
            </a:endParaRPr>
          </a:p>
          <a:p>
            <a:pPr marL="742950" lvl="1" indent="-285750">
              <a:buFont typeface="Arial" panose="020B0604020202020204" pitchFamily="34" charset="0"/>
              <a:buChar char="•"/>
            </a:pPr>
            <a:r>
              <a:rPr lang="zh-CN" altLang="en-US">
                <a:sym typeface="+mn-ea"/>
              </a:rPr>
              <a:t> 医疗图像方面联合pixel-level segmentation和image-level classification的工作：https://homes.cs.washington.edu/~shapiro/sachin-miccai18.pdf</a:t>
            </a:r>
            <a:endParaRPr lang="zh-CN" altLang="en-US"/>
          </a:p>
          <a:p>
            <a:pPr lvl="1" indent="0">
              <a:buFont typeface="Arial" panose="020B0604020202020204" pitchFamily="34" charset="0"/>
              <a:buNone/>
            </a:pPr>
            <a:endParaRPr lang="zh-CN" altLang="en-US" dirty="0"/>
          </a:p>
        </p:txBody>
      </p:sp>
      <p:sp>
        <p:nvSpPr>
          <p:cNvPr id="24" name="文本框 23"/>
          <p:cNvSpPr txBox="1"/>
          <p:nvPr/>
        </p:nvSpPr>
        <p:spPr>
          <a:xfrm>
            <a:off x="747395" y="998855"/>
            <a:ext cx="4270375" cy="398780"/>
          </a:xfrm>
          <a:prstGeom prst="rect">
            <a:avLst/>
          </a:prstGeom>
          <a:noFill/>
          <a:ln>
            <a:noFill/>
          </a:ln>
        </p:spPr>
        <p:txBody>
          <a:bodyPr wrap="square" rtlCol="0">
            <a:spAutoFit/>
          </a:bodyPr>
          <a:p>
            <a:pPr marL="457200" indent="-457200">
              <a:buFont typeface="Wingdings" panose="05000000000000000000" pitchFamily="2" charset="2"/>
              <a:buChar char="u"/>
            </a:pPr>
            <a:r>
              <a:rPr lang="zh-CN" altLang="en-US" sz="2000" b="1" dirty="0"/>
              <a:t>论文</a:t>
            </a:r>
            <a:r>
              <a:rPr lang="zh-CN" altLang="en-US" sz="2000" b="1" dirty="0"/>
              <a:t>阅读</a:t>
            </a:r>
            <a:endParaRPr lang="zh-CN" altLang="en-US" sz="2000" b="1" dirty="0"/>
          </a:p>
        </p:txBody>
      </p:sp>
      <p:graphicFrame>
        <p:nvGraphicFramePr>
          <p:cNvPr id="10" name="图示 9"/>
          <p:cNvGraphicFramePr/>
          <p:nvPr/>
        </p:nvGraphicFramePr>
        <p:xfrm>
          <a:off x="7564120" y="1967230"/>
          <a:ext cx="4225290" cy="2301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8" name="文本框 7"/>
          <p:cNvSpPr txBox="1"/>
          <p:nvPr/>
        </p:nvSpPr>
        <p:spPr>
          <a:xfrm>
            <a:off x="697865" y="1125855"/>
            <a:ext cx="6604635" cy="368300"/>
          </a:xfrm>
          <a:prstGeom prst="rect">
            <a:avLst/>
          </a:prstGeom>
          <a:noFill/>
        </p:spPr>
        <p:txBody>
          <a:bodyPr wrap="square" rtlCol="0">
            <a:spAutoFit/>
          </a:bodyPr>
          <a:p>
            <a:r>
              <a:rPr lang="zh-CN" altLang="en-US"/>
              <a:t>1. 用弱监督来训练segmentation网络：</a:t>
            </a:r>
            <a:endParaRPr lang="zh-CN" altLang="en-US"/>
          </a:p>
        </p:txBody>
      </p:sp>
      <p:pic>
        <p:nvPicPr>
          <p:cNvPr id="6" name="图片 5"/>
          <p:cNvPicPr>
            <a:picLocks noChangeAspect="1"/>
          </p:cNvPicPr>
          <p:nvPr/>
        </p:nvPicPr>
        <p:blipFill>
          <a:blip r:embed="rId1"/>
          <a:stretch>
            <a:fillRect/>
          </a:stretch>
        </p:blipFill>
        <p:spPr>
          <a:xfrm>
            <a:off x="939800" y="1544320"/>
            <a:ext cx="3154680" cy="1557655"/>
          </a:xfrm>
          <a:prstGeom prst="rect">
            <a:avLst/>
          </a:prstGeom>
        </p:spPr>
      </p:pic>
      <p:sp>
        <p:nvSpPr>
          <p:cNvPr id="7" name="文本框 6"/>
          <p:cNvSpPr txBox="1"/>
          <p:nvPr/>
        </p:nvSpPr>
        <p:spPr>
          <a:xfrm>
            <a:off x="4700905" y="1599565"/>
            <a:ext cx="5654675" cy="1476375"/>
          </a:xfrm>
          <a:prstGeom prst="rect">
            <a:avLst/>
          </a:prstGeom>
          <a:noFill/>
        </p:spPr>
        <p:txBody>
          <a:bodyPr wrap="square" rtlCol="0">
            <a:spAutoFit/>
          </a:bodyPr>
          <a:p>
            <a:r>
              <a:rPr lang="zh-CN" altLang="en-US">
                <a:sym typeface="+mn-ea"/>
              </a:rPr>
              <a:t>提出了用于实例分割的新点注释方案，仅标记一个边界框和每个实例注释的几个随机点</a:t>
            </a:r>
            <a:r>
              <a:rPr lang="en-US" altLang="zh-CN"/>
              <a:t>;</a:t>
            </a:r>
            <a:endParaRPr lang="en-US" altLang="zh-CN"/>
          </a:p>
          <a:p>
            <a:r>
              <a:rPr lang="zh-CN" altLang="en-US"/>
              <a:t>每个实例一个边界框和10个注释点的收集速度</a:t>
            </a:r>
            <a:r>
              <a:rPr lang="zh-CN" altLang="en-US">
                <a:sym typeface="+mn-ea"/>
              </a:rPr>
              <a:t>（</a:t>
            </a:r>
            <a:r>
              <a:rPr lang="en-US" altLang="zh-CN">
                <a:sym typeface="+mn-ea"/>
              </a:rPr>
              <a:t>16s</a:t>
            </a:r>
            <a:r>
              <a:rPr lang="zh-CN" altLang="en-US">
                <a:sym typeface="+mn-ea"/>
              </a:rPr>
              <a:t>）</a:t>
            </a:r>
            <a:r>
              <a:rPr lang="zh-CN" altLang="en-US"/>
              <a:t>大约是标准对象掩码注释的5倍</a:t>
            </a:r>
            <a:r>
              <a:rPr lang="en-US" altLang="zh-CN"/>
              <a:t>;</a:t>
            </a:r>
            <a:endParaRPr lang="en-US" altLang="zh-CN"/>
          </a:p>
          <a:p>
            <a:r>
              <a:rPr lang="zh-CN" altLang="en-US"/>
              <a:t>在各种数据集上实现94%–98%的完全监督性能</a:t>
            </a:r>
            <a:r>
              <a:rPr lang="en-US" altLang="zh-CN"/>
              <a:t>.</a:t>
            </a:r>
            <a:endParaRPr lang="en-US" altLang="zh-CN"/>
          </a:p>
        </p:txBody>
      </p:sp>
      <p:sp>
        <p:nvSpPr>
          <p:cNvPr id="9" name="文本框 8"/>
          <p:cNvSpPr txBox="1"/>
          <p:nvPr/>
        </p:nvSpPr>
        <p:spPr>
          <a:xfrm>
            <a:off x="697865" y="3241040"/>
            <a:ext cx="10000615" cy="368300"/>
          </a:xfrm>
          <a:prstGeom prst="rect">
            <a:avLst/>
          </a:prstGeom>
          <a:noFill/>
        </p:spPr>
        <p:txBody>
          <a:bodyPr wrap="square" rtlCol="0">
            <a:spAutoFit/>
          </a:bodyPr>
          <a:p>
            <a:r>
              <a:rPr lang="zh-CN" altLang="en-US"/>
              <a:t>2. 医疗图像方面联合pixel-level segmentation和image-level classification的工作：</a:t>
            </a:r>
            <a:endParaRPr lang="zh-CN" altLang="en-US"/>
          </a:p>
        </p:txBody>
      </p:sp>
      <p:sp>
        <p:nvSpPr>
          <p:cNvPr id="10" name="文本框 9"/>
          <p:cNvSpPr txBox="1"/>
          <p:nvPr/>
        </p:nvSpPr>
        <p:spPr>
          <a:xfrm>
            <a:off x="939800" y="4225290"/>
            <a:ext cx="4480560" cy="368300"/>
          </a:xfrm>
          <a:prstGeom prst="rect">
            <a:avLst/>
          </a:prstGeom>
          <a:noFill/>
        </p:spPr>
        <p:txBody>
          <a:bodyPr wrap="square" rtlCol="0">
            <a:spAutoFit/>
          </a:bodyPr>
          <a:p>
            <a:r>
              <a:rPr lang="zh-CN" altLang="en-US"/>
              <a:t>贡献：联合了图像的分割与</a:t>
            </a:r>
            <a:r>
              <a:rPr lang="zh-CN" altLang="en-US"/>
              <a:t>分类</a:t>
            </a:r>
            <a:endParaRPr lang="zh-CN" altLang="en-US"/>
          </a:p>
        </p:txBody>
      </p:sp>
      <p:pic>
        <p:nvPicPr>
          <p:cNvPr id="11" name="图片 10"/>
          <p:cNvPicPr>
            <a:picLocks noChangeAspect="1"/>
          </p:cNvPicPr>
          <p:nvPr>
            <p:custDataLst>
              <p:tags r:id="rId2"/>
            </p:custDataLst>
          </p:nvPr>
        </p:nvPicPr>
        <p:blipFill>
          <a:blip r:embed="rId3"/>
          <a:srcRect b="19388"/>
          <a:stretch>
            <a:fillRect/>
          </a:stretch>
        </p:blipFill>
        <p:spPr>
          <a:xfrm>
            <a:off x="697865" y="3580765"/>
            <a:ext cx="9657715" cy="2006600"/>
          </a:xfrm>
          <a:prstGeom prst="rect">
            <a:avLst/>
          </a:prstGeom>
        </p:spPr>
      </p:pic>
      <p:sp>
        <p:nvSpPr>
          <p:cNvPr id="12" name="文本框 11"/>
          <p:cNvSpPr txBox="1"/>
          <p:nvPr/>
        </p:nvSpPr>
        <p:spPr>
          <a:xfrm>
            <a:off x="1046480" y="5742940"/>
            <a:ext cx="7987665" cy="645160"/>
          </a:xfrm>
          <a:prstGeom prst="rect">
            <a:avLst/>
          </a:prstGeom>
          <a:noFill/>
        </p:spPr>
        <p:txBody>
          <a:bodyPr wrap="square" rtlCol="0">
            <a:spAutoFit/>
          </a:bodyPr>
          <a:p>
            <a:r>
              <a:rPr lang="zh-CN" altLang="en-US">
                <a:sym typeface="+mn-ea"/>
              </a:rPr>
              <a:t>Y-Net</a:t>
            </a:r>
            <a:r>
              <a:rPr lang="zh-CN" altLang="en-US">
                <a:sym typeface="+mn-ea"/>
              </a:rPr>
              <a:t>联合了图像的分割与分类。</a:t>
            </a:r>
            <a:endParaRPr lang="zh-CN" altLang="en-US">
              <a:sym typeface="+mn-ea"/>
            </a:endParaRPr>
          </a:p>
          <a:p>
            <a:r>
              <a:rPr lang="zh-CN" altLang="en-US">
                <a:sym typeface="+mn-ea"/>
              </a:rPr>
              <a:t>生成两个不同的输出：实例级分段掩码和实例级概率图。</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24" name="文本框 23"/>
          <p:cNvSpPr txBox="1"/>
          <p:nvPr/>
        </p:nvSpPr>
        <p:spPr>
          <a:xfrm>
            <a:off x="747395" y="998855"/>
            <a:ext cx="4270375" cy="398780"/>
          </a:xfrm>
          <a:prstGeom prst="rect">
            <a:avLst/>
          </a:prstGeom>
          <a:noFill/>
          <a:ln>
            <a:noFill/>
          </a:ln>
        </p:spPr>
        <p:txBody>
          <a:bodyPr wrap="square" rtlCol="0">
            <a:spAutoFit/>
          </a:bodyPr>
          <a:p>
            <a:pPr marL="457200" indent="-457200">
              <a:buFont typeface="Wingdings" panose="05000000000000000000" pitchFamily="2" charset="2"/>
              <a:buChar char="u"/>
            </a:pPr>
            <a:r>
              <a:rPr lang="zh-CN" altLang="en-US" sz="2000" b="1" dirty="0"/>
              <a:t>缺陷</a:t>
            </a:r>
            <a:r>
              <a:rPr lang="zh-CN" altLang="en-US" sz="2000" b="1" dirty="0"/>
              <a:t>识别</a:t>
            </a:r>
            <a:endParaRPr lang="zh-CN" altLang="en-US" sz="2000" b="1" dirty="0"/>
          </a:p>
        </p:txBody>
      </p:sp>
      <p:pic>
        <p:nvPicPr>
          <p:cNvPr id="7" name="图片 6"/>
          <p:cNvPicPr>
            <a:picLocks noChangeAspect="1"/>
          </p:cNvPicPr>
          <p:nvPr/>
        </p:nvPicPr>
        <p:blipFill>
          <a:blip r:embed="rId1"/>
          <a:stretch>
            <a:fillRect/>
          </a:stretch>
        </p:blipFill>
        <p:spPr>
          <a:xfrm>
            <a:off x="5675630" y="1936115"/>
            <a:ext cx="5697220" cy="3855720"/>
          </a:xfrm>
          <a:prstGeom prst="rect">
            <a:avLst/>
          </a:prstGeom>
        </p:spPr>
      </p:pic>
      <p:sp>
        <p:nvSpPr>
          <p:cNvPr id="2" name="文本框 1"/>
          <p:cNvSpPr txBox="1"/>
          <p:nvPr/>
        </p:nvSpPr>
        <p:spPr>
          <a:xfrm>
            <a:off x="7058025" y="5721350"/>
            <a:ext cx="3293745" cy="306705"/>
          </a:xfrm>
          <a:prstGeom prst="rect">
            <a:avLst/>
          </a:prstGeom>
          <a:noFill/>
        </p:spPr>
        <p:txBody>
          <a:bodyPr wrap="square" rtlCol="0">
            <a:spAutoFit/>
          </a:bodyPr>
          <a:p>
            <a:pPr indent="0">
              <a:buNone/>
            </a:pPr>
            <a:r>
              <a:rPr lang="zh-CN" altLang="en-US" sz="1400" dirty="0">
                <a:sym typeface="+mn-ea"/>
              </a:rPr>
              <a:t>图</a:t>
            </a:r>
            <a:r>
              <a:rPr lang="en-US" altLang="zh-CN" sz="1400" dirty="0">
                <a:sym typeface="+mn-ea"/>
              </a:rPr>
              <a:t>    </a:t>
            </a:r>
            <a:r>
              <a:rPr lang="zh-CN" altLang="en-US" sz="1400" dirty="0">
                <a:sym typeface="+mn-ea"/>
              </a:rPr>
              <a:t>已有的缺陷图片（</a:t>
            </a:r>
            <a:r>
              <a:rPr lang="en-US" altLang="zh-CN" sz="1400" dirty="0">
                <a:sym typeface="+mn-ea"/>
              </a:rPr>
              <a:t>residue-1000</a:t>
            </a:r>
            <a:r>
              <a:rPr lang="zh-CN" altLang="en-US" sz="1400" dirty="0">
                <a:sym typeface="+mn-ea"/>
              </a:rPr>
              <a:t>颗）</a:t>
            </a:r>
            <a:endParaRPr lang="zh-CN" altLang="en-US" sz="1400" dirty="0">
              <a:sym typeface="+mn-ea"/>
            </a:endParaRPr>
          </a:p>
        </p:txBody>
      </p:sp>
      <p:sp>
        <p:nvSpPr>
          <p:cNvPr id="10" name="文本框 9"/>
          <p:cNvSpPr txBox="1"/>
          <p:nvPr/>
        </p:nvSpPr>
        <p:spPr>
          <a:xfrm>
            <a:off x="1921510" y="6130925"/>
            <a:ext cx="8171180" cy="368300"/>
          </a:xfrm>
          <a:prstGeom prst="rect">
            <a:avLst/>
          </a:prstGeom>
          <a:noFill/>
        </p:spPr>
        <p:txBody>
          <a:bodyPr wrap="square" rtlCol="0">
            <a:spAutoFit/>
          </a:bodyPr>
          <a:p>
            <a:r>
              <a:rPr lang="zh-CN" altLang="en-US"/>
              <a:t>在固定点拍摄的</a:t>
            </a:r>
            <a:r>
              <a:rPr lang="en-US" altLang="zh-CN"/>
              <a:t>SEM</a:t>
            </a:r>
            <a:r>
              <a:rPr lang="zh-CN" altLang="en-US"/>
              <a:t>图，并非扫描出全片缺陷，而且也包括很多没有缺陷的</a:t>
            </a:r>
            <a:r>
              <a:rPr lang="zh-CN" altLang="en-US"/>
              <a:t>图。</a:t>
            </a:r>
            <a:endParaRPr lang="zh-CN" altLang="en-US"/>
          </a:p>
        </p:txBody>
      </p:sp>
      <p:pic>
        <p:nvPicPr>
          <p:cNvPr id="16" name="图片 15"/>
          <p:cNvPicPr preferRelativeResize="0"/>
          <p:nvPr/>
        </p:nvPicPr>
        <p:blipFill>
          <a:blip r:embed="rId2"/>
          <a:srcRect l="2113"/>
          <a:stretch>
            <a:fillRect/>
          </a:stretch>
        </p:blipFill>
        <p:spPr>
          <a:xfrm>
            <a:off x="1506855" y="1624330"/>
            <a:ext cx="2773680" cy="2774950"/>
          </a:xfrm>
          <a:prstGeom prst="rect">
            <a:avLst/>
          </a:prstGeom>
        </p:spPr>
      </p:pic>
      <p:pic>
        <p:nvPicPr>
          <p:cNvPr id="6" name="图片 5"/>
          <p:cNvPicPr>
            <a:picLocks noChangeAspect="1"/>
          </p:cNvPicPr>
          <p:nvPr/>
        </p:nvPicPr>
        <p:blipFill>
          <a:blip r:embed="rId3"/>
          <a:srcRect t="49703"/>
          <a:stretch>
            <a:fillRect/>
          </a:stretch>
        </p:blipFill>
        <p:spPr>
          <a:xfrm>
            <a:off x="673735" y="4587875"/>
            <a:ext cx="4938395" cy="1133475"/>
          </a:xfrm>
          <a:prstGeom prst="rect">
            <a:avLst/>
          </a:prstGeom>
        </p:spPr>
      </p:pic>
      <p:sp>
        <p:nvSpPr>
          <p:cNvPr id="11" name="矩形 10"/>
          <p:cNvSpPr/>
          <p:nvPr/>
        </p:nvSpPr>
        <p:spPr>
          <a:xfrm>
            <a:off x="5675630" y="1858010"/>
            <a:ext cx="2517775" cy="13747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5612130" y="998855"/>
            <a:ext cx="3905885" cy="368300"/>
          </a:xfrm>
          <a:prstGeom prst="rect">
            <a:avLst/>
          </a:prstGeom>
          <a:noFill/>
        </p:spPr>
        <p:txBody>
          <a:bodyPr wrap="square" rtlCol="0">
            <a:spAutoFit/>
          </a:bodyPr>
          <a:p>
            <a:r>
              <a:rPr lang="zh-CN" altLang="en-US">
                <a:highlight>
                  <a:srgbClr val="FFFF00"/>
                </a:highlight>
              </a:rPr>
              <a:t>一组标记一张（用左下光的图</a:t>
            </a:r>
            <a:r>
              <a:rPr lang="zh-CN" altLang="en-US">
                <a:highlight>
                  <a:srgbClr val="FFFF00"/>
                </a:highlight>
              </a:rPr>
              <a:t>标记）</a:t>
            </a:r>
            <a:endParaRPr lang="zh-CN" altLang="en-US">
              <a:highlight>
                <a:srgbClr val="FFFF00"/>
              </a:highlight>
            </a:endParaRPr>
          </a:p>
        </p:txBody>
      </p:sp>
      <p:sp>
        <p:nvSpPr>
          <p:cNvPr id="8" name="文本框 7"/>
          <p:cNvSpPr txBox="1"/>
          <p:nvPr/>
        </p:nvSpPr>
        <p:spPr>
          <a:xfrm>
            <a:off x="5613400" y="1367155"/>
            <a:ext cx="3905885" cy="368300"/>
          </a:xfrm>
          <a:prstGeom prst="rect">
            <a:avLst/>
          </a:prstGeom>
          <a:noFill/>
        </p:spPr>
        <p:txBody>
          <a:bodyPr wrap="square" rtlCol="0">
            <a:spAutoFit/>
          </a:bodyPr>
          <a:p>
            <a:r>
              <a:rPr lang="zh-CN" altLang="en-US">
                <a:highlight>
                  <a:srgbClr val="FFFF00"/>
                </a:highlight>
              </a:rPr>
              <a:t>标记：是否有缺陷、凹凸、分割</a:t>
            </a:r>
            <a:r>
              <a:rPr lang="zh-CN" altLang="en-US">
                <a:highlight>
                  <a:srgbClr val="FFFF00"/>
                </a:highlight>
              </a:rPr>
              <a:t>图</a:t>
            </a:r>
            <a:endParaRPr lang="zh-CN" altLang="en-US">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7" name="图片 6"/>
          <p:cNvPicPr>
            <a:picLocks noChangeAspect="1"/>
          </p:cNvPicPr>
          <p:nvPr/>
        </p:nvPicPr>
        <p:blipFill>
          <a:blip r:embed="rId1"/>
          <a:stretch>
            <a:fillRect/>
          </a:stretch>
        </p:blipFill>
        <p:spPr>
          <a:xfrm>
            <a:off x="6736080" y="3543935"/>
            <a:ext cx="4323080" cy="2668905"/>
          </a:xfrm>
          <a:prstGeom prst="rect">
            <a:avLst/>
          </a:prstGeom>
        </p:spPr>
      </p:pic>
      <p:sp>
        <p:nvSpPr>
          <p:cNvPr id="25" name="文本框 24"/>
          <p:cNvSpPr txBox="1"/>
          <p:nvPr/>
        </p:nvSpPr>
        <p:spPr>
          <a:xfrm>
            <a:off x="1085215" y="1619885"/>
            <a:ext cx="8630920" cy="1753235"/>
          </a:xfrm>
          <a:prstGeom prst="rect">
            <a:avLst/>
          </a:prstGeom>
          <a:noFill/>
        </p:spPr>
        <p:txBody>
          <a:bodyPr wrap="square" rtlCol="0">
            <a:spAutoFit/>
          </a:bodyPr>
          <a:p>
            <a:pPr marL="285750" indent="-285750">
              <a:buFont typeface="Arial" panose="020B0604020202020204" pitchFamily="34" charset="0"/>
              <a:buChar char="•"/>
            </a:pPr>
            <a:r>
              <a:rPr lang="en-US" altLang="zh-CN" dirty="0"/>
              <a:t>1</a:t>
            </a:r>
            <a:r>
              <a:rPr lang="zh-CN" altLang="en-US" dirty="0"/>
              <a:t>、</a:t>
            </a:r>
            <a:r>
              <a:rPr lang="zh-CN" altLang="en-US" dirty="0">
                <a:highlight>
                  <a:srgbClr val="FFFF00"/>
                </a:highlight>
              </a:rPr>
              <a:t>数据集准备</a:t>
            </a:r>
            <a:r>
              <a:rPr lang="zh-CN" altLang="en-US" dirty="0"/>
              <a:t>（对收集到的数千张图片进行</a:t>
            </a:r>
            <a:r>
              <a:rPr lang="en-US" altLang="zh-CN" dirty="0"/>
              <a:t>“</a:t>
            </a:r>
            <a:r>
              <a:rPr lang="zh-CN" altLang="en-US" dirty="0"/>
              <a:t>抠图式</a:t>
            </a:r>
            <a:r>
              <a:rPr lang="en-US" altLang="zh-CN" dirty="0"/>
              <a:t>”</a:t>
            </a:r>
            <a:r>
              <a:rPr lang="zh-CN" altLang="en-US" dirty="0"/>
              <a:t>手动</a:t>
            </a:r>
            <a:r>
              <a:rPr lang="zh-CN" altLang="en-US" dirty="0"/>
              <a:t>标记）</a:t>
            </a:r>
            <a:endParaRPr lang="zh-CN" altLang="en-US" dirty="0"/>
          </a:p>
          <a:p>
            <a:pPr marL="285750" indent="-285750">
              <a:buFont typeface="Arial" panose="020B0604020202020204" pitchFamily="34" charset="0"/>
              <a:buChar char="•"/>
            </a:pPr>
            <a:r>
              <a:rPr lang="en-US" altLang="zh-CN" dirty="0"/>
              <a:t>2</a:t>
            </a:r>
            <a:r>
              <a:rPr lang="zh-CN" altLang="en-US" dirty="0"/>
              <a:t>、图像预处理（预处理的方法比较</a:t>
            </a:r>
            <a:r>
              <a:rPr lang="zh-CN" altLang="en-US" dirty="0"/>
              <a:t>固定）</a:t>
            </a:r>
            <a:endParaRPr lang="zh-CN" altLang="en-US" dirty="0"/>
          </a:p>
          <a:p>
            <a:pPr marL="285750" indent="-285750">
              <a:buFont typeface="Arial" panose="020B0604020202020204" pitchFamily="34" charset="0"/>
              <a:buChar char="•"/>
            </a:pPr>
            <a:r>
              <a:rPr lang="en-US" altLang="zh-CN" dirty="0"/>
              <a:t>3</a:t>
            </a:r>
            <a:r>
              <a:rPr lang="zh-CN" altLang="en-US" dirty="0"/>
              <a:t>、划分数据集（可以五折交叉验证</a:t>
            </a:r>
            <a:r>
              <a:rPr lang="en-US" altLang="zh-CN" dirty="0"/>
              <a:t>——</a:t>
            </a:r>
            <a:r>
              <a:rPr lang="zh-CN" altLang="en-US" dirty="0"/>
              <a:t>解决早期数据集较少的</a:t>
            </a:r>
            <a:r>
              <a:rPr lang="zh-CN" altLang="en-US" dirty="0"/>
              <a:t>问题）</a:t>
            </a:r>
            <a:endParaRPr lang="zh-CN" altLang="en-US" dirty="0"/>
          </a:p>
          <a:p>
            <a:pPr marL="285750" indent="-285750">
              <a:buFont typeface="Arial" panose="020B0604020202020204" pitchFamily="34" charset="0"/>
              <a:buChar char="•"/>
            </a:pPr>
            <a:r>
              <a:rPr lang="en-US" altLang="zh-CN" dirty="0"/>
              <a:t>4</a:t>
            </a:r>
            <a:r>
              <a:rPr lang="zh-CN" altLang="en-US" dirty="0"/>
              <a:t>、</a:t>
            </a:r>
            <a:r>
              <a:rPr lang="zh-CN" altLang="en-US" dirty="0">
                <a:highlight>
                  <a:srgbClr val="FFFF00"/>
                </a:highlight>
              </a:rPr>
              <a:t>模型选择</a:t>
            </a:r>
            <a:r>
              <a:rPr lang="zh-CN" altLang="en-US" dirty="0"/>
              <a:t>（优先考虑医学影像</a:t>
            </a:r>
            <a:r>
              <a:rPr lang="zh-CN" altLang="en-US" dirty="0"/>
              <a:t>模型）</a:t>
            </a:r>
            <a:endParaRPr lang="zh-CN" altLang="en-US" dirty="0"/>
          </a:p>
          <a:p>
            <a:pPr marL="285750" indent="-285750">
              <a:buFont typeface="Arial" panose="020B0604020202020204" pitchFamily="34" charset="0"/>
              <a:buChar char="•"/>
            </a:pPr>
            <a:r>
              <a:rPr lang="en-US" altLang="zh-CN" dirty="0"/>
              <a:t>5</a:t>
            </a:r>
            <a:r>
              <a:rPr lang="zh-CN" altLang="en-US" dirty="0"/>
              <a:t>、</a:t>
            </a:r>
            <a:r>
              <a:rPr lang="zh-CN" altLang="en-US" dirty="0">
                <a:highlight>
                  <a:srgbClr val="FFFF00"/>
                </a:highlight>
              </a:rPr>
              <a:t>模型训练</a:t>
            </a:r>
            <a:r>
              <a:rPr lang="zh-CN" altLang="en-US" dirty="0"/>
              <a:t>（调参技巧，加载预训练模型等）（对该部分的</a:t>
            </a:r>
            <a:r>
              <a:rPr lang="zh-CN" altLang="en-US" dirty="0"/>
              <a:t>了解目前比较</a:t>
            </a:r>
            <a:r>
              <a:rPr lang="zh-CN" altLang="en-US" dirty="0"/>
              <a:t>空白）</a:t>
            </a:r>
            <a:endParaRPr lang="zh-CN" altLang="en-US" dirty="0"/>
          </a:p>
          <a:p>
            <a:pPr marL="285750" indent="-285750">
              <a:buFont typeface="Arial" panose="020B0604020202020204" pitchFamily="34" charset="0"/>
              <a:buChar char="•"/>
            </a:pPr>
            <a:r>
              <a:rPr lang="en-US" altLang="zh-CN" dirty="0"/>
              <a:t>6</a:t>
            </a:r>
            <a:r>
              <a:rPr lang="zh-CN" altLang="en-US" dirty="0"/>
              <a:t>、模型评估（交叉验证）（性能度量指标：图像分割中最常用</a:t>
            </a:r>
            <a:r>
              <a:rPr lang="en-US" altLang="zh-CN" dirty="0"/>
              <a:t>IOU</a:t>
            </a:r>
            <a:r>
              <a:rPr lang="zh-CN" altLang="en-US" dirty="0"/>
              <a:t>）</a:t>
            </a:r>
            <a:endParaRPr lang="zh-CN" altLang="en-US" dirty="0"/>
          </a:p>
        </p:txBody>
      </p:sp>
      <p:sp>
        <p:nvSpPr>
          <p:cNvPr id="2" name="文本框 1"/>
          <p:cNvSpPr txBox="1"/>
          <p:nvPr/>
        </p:nvSpPr>
        <p:spPr>
          <a:xfrm>
            <a:off x="803275" y="4925060"/>
            <a:ext cx="5521325" cy="922020"/>
          </a:xfrm>
          <a:prstGeom prst="rect">
            <a:avLst/>
          </a:prstGeom>
          <a:noFill/>
        </p:spPr>
        <p:txBody>
          <a:bodyPr wrap="square" rtlCol="0" anchor="t">
            <a:spAutoFit/>
          </a:bodyPr>
          <a:p>
            <a:pPr indent="0">
              <a:buNone/>
            </a:pPr>
            <a:r>
              <a:rPr lang="en-US" altLang="zh-CN" dirty="0">
                <a:sym typeface="+mn-ea"/>
              </a:rPr>
              <a:t>Unet</a:t>
            </a:r>
            <a:r>
              <a:rPr lang="zh-CN" altLang="en-US" dirty="0">
                <a:sym typeface="+mn-ea"/>
              </a:rPr>
              <a:t>学习进度：</a:t>
            </a:r>
            <a:endParaRPr lang="zh-CN" altLang="en-US" dirty="0"/>
          </a:p>
          <a:p>
            <a:pPr indent="0">
              <a:buNone/>
            </a:pPr>
            <a:r>
              <a:rPr lang="zh-CN" altLang="en-US" dirty="0">
                <a:sym typeface="+mn-ea"/>
              </a:rPr>
              <a:t>跑了医学影像</a:t>
            </a:r>
            <a:r>
              <a:rPr lang="en-US" altLang="zh-CN" dirty="0">
                <a:sym typeface="+mn-ea"/>
              </a:rPr>
              <a:t>Unet</a:t>
            </a:r>
            <a:r>
              <a:rPr lang="zh-CN" altLang="en-US" dirty="0">
                <a:sym typeface="+mn-ea"/>
              </a:rPr>
              <a:t>的代码，但框架运行还没完全理解；</a:t>
            </a:r>
            <a:endParaRPr lang="zh-CN" altLang="en-US" dirty="0"/>
          </a:p>
          <a:p>
            <a:pPr indent="0">
              <a:buNone/>
            </a:pPr>
            <a:endParaRPr lang="zh-CN" altLang="en-US"/>
          </a:p>
        </p:txBody>
      </p:sp>
      <p:sp>
        <p:nvSpPr>
          <p:cNvPr id="6" name="矩形 5"/>
          <p:cNvSpPr/>
          <p:nvPr/>
        </p:nvSpPr>
        <p:spPr>
          <a:xfrm>
            <a:off x="300753" y="162745"/>
            <a:ext cx="4248387" cy="560705"/>
          </a:xfrm>
          <a:prstGeom prst="rect">
            <a:avLst/>
          </a:prstGeom>
          <a:noFill/>
          <a:ln w="15875">
            <a:noFill/>
          </a:ln>
        </p:spPr>
        <p:txBody>
          <a:bodyPr wrap="square" lIns="68580" tIns="34290" rIns="68580" bIns="34290">
            <a:spAutoFit/>
          </a:bodyPr>
          <a:p>
            <a:r>
              <a:rPr lang="zh-CN" altLang="en-US" sz="3200" b="1" dirty="0">
                <a:solidFill>
                  <a:schemeClr val="bg1"/>
                </a:solidFill>
                <a:latin typeface="微软雅黑" panose="020B0503020204020204" charset="-122"/>
                <a:ea typeface="微软雅黑" panose="020B0503020204020204" charset="-122"/>
              </a:rPr>
              <a:t>研究</a:t>
            </a:r>
            <a:r>
              <a:rPr lang="zh-CN" altLang="en-US" sz="3200" b="1" dirty="0">
                <a:solidFill>
                  <a:schemeClr val="bg1"/>
                </a:solidFill>
                <a:latin typeface="微软雅黑" panose="020B0503020204020204" charset="-122"/>
                <a:ea typeface="微软雅黑" panose="020B0503020204020204" charset="-122"/>
              </a:rPr>
              <a:t>框架</a:t>
            </a:r>
            <a:endParaRPr lang="zh-CN" altLang="en-US" sz="32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6" name="矩形 5"/>
          <p:cNvSpPr/>
          <p:nvPr/>
        </p:nvSpPr>
        <p:spPr>
          <a:xfrm>
            <a:off x="300753" y="162745"/>
            <a:ext cx="4248387" cy="560705"/>
          </a:xfrm>
          <a:prstGeom prst="rect">
            <a:avLst/>
          </a:prstGeom>
          <a:noFill/>
          <a:ln w="15875">
            <a:noFill/>
          </a:ln>
        </p:spPr>
        <p:txBody>
          <a:bodyPr wrap="square" lIns="68580" tIns="34290" rIns="68580" bIns="34290">
            <a:spAutoFit/>
          </a:bodyPr>
          <a:p>
            <a:r>
              <a:rPr lang="zh-CN" altLang="en-US" sz="3200" b="1" dirty="0">
                <a:solidFill>
                  <a:schemeClr val="bg1"/>
                </a:solidFill>
                <a:latin typeface="微软雅黑" panose="020B0503020204020204" charset="-122"/>
                <a:ea typeface="微软雅黑" panose="020B0503020204020204" charset="-122"/>
              </a:rPr>
              <a:t>数据集标签</a:t>
            </a:r>
            <a:r>
              <a:rPr lang="zh-CN" altLang="en-US" sz="3200" b="1" dirty="0">
                <a:solidFill>
                  <a:schemeClr val="bg1"/>
                </a:solidFill>
                <a:latin typeface="微软雅黑" panose="020B0503020204020204" charset="-122"/>
                <a:ea typeface="微软雅黑" panose="020B0503020204020204" charset="-122"/>
              </a:rPr>
              <a:t>制作</a:t>
            </a:r>
            <a:endParaRPr lang="zh-CN" altLang="en-US" sz="3200" b="1"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794385" y="1299210"/>
            <a:ext cx="7505065" cy="368300"/>
          </a:xfrm>
          <a:prstGeom prst="rect">
            <a:avLst/>
          </a:prstGeom>
          <a:noFill/>
        </p:spPr>
        <p:txBody>
          <a:bodyPr wrap="square" rtlCol="0">
            <a:spAutoFit/>
          </a:bodyPr>
          <a:p>
            <a:r>
              <a:rPr lang="en-US" altLang="zh-CN" dirty="0"/>
              <a:t>1</a:t>
            </a:r>
            <a:r>
              <a:rPr lang="zh-CN" altLang="en-US" dirty="0"/>
              <a:t>、</a:t>
            </a:r>
            <a:r>
              <a:rPr lang="en-US" altLang="zh-CN" dirty="0"/>
              <a:t>labelme</a:t>
            </a:r>
            <a:endParaRPr lang="en-US" altLang="zh-CN" dirty="0"/>
          </a:p>
        </p:txBody>
      </p:sp>
      <p:pic>
        <p:nvPicPr>
          <p:cNvPr id="100" name="图片 99"/>
          <p:cNvPicPr/>
          <p:nvPr/>
        </p:nvPicPr>
        <p:blipFill>
          <a:blip r:embed="rId1"/>
          <a:stretch>
            <a:fillRect/>
          </a:stretch>
        </p:blipFill>
        <p:spPr>
          <a:xfrm>
            <a:off x="794385" y="1885950"/>
            <a:ext cx="7674610" cy="3803650"/>
          </a:xfrm>
          <a:prstGeom prst="rect">
            <a:avLst/>
          </a:prstGeom>
          <a:noFill/>
          <a:ln w="9525">
            <a:noFill/>
          </a:ln>
        </p:spPr>
      </p:pic>
      <p:pic>
        <p:nvPicPr>
          <p:cNvPr id="101" name="图片 100"/>
          <p:cNvPicPr/>
          <p:nvPr/>
        </p:nvPicPr>
        <p:blipFill>
          <a:blip r:embed="rId2"/>
          <a:stretch>
            <a:fillRect/>
          </a:stretch>
        </p:blipFill>
        <p:spPr>
          <a:xfrm>
            <a:off x="7586345" y="2594610"/>
            <a:ext cx="3959860" cy="238569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6" name="矩形 5"/>
          <p:cNvSpPr/>
          <p:nvPr/>
        </p:nvSpPr>
        <p:spPr>
          <a:xfrm>
            <a:off x="300753" y="162745"/>
            <a:ext cx="4248387" cy="560705"/>
          </a:xfrm>
          <a:prstGeom prst="rect">
            <a:avLst/>
          </a:prstGeom>
          <a:noFill/>
          <a:ln w="15875">
            <a:noFill/>
          </a:ln>
        </p:spPr>
        <p:txBody>
          <a:bodyPr wrap="square" lIns="68580" tIns="34290" rIns="68580" bIns="34290">
            <a:spAutoFit/>
          </a:bodyPr>
          <a:p>
            <a:r>
              <a:rPr lang="zh-CN" altLang="en-US" sz="3200" b="1" dirty="0">
                <a:solidFill>
                  <a:schemeClr val="bg1"/>
                </a:solidFill>
                <a:latin typeface="微软雅黑" panose="020B0503020204020204" charset="-122"/>
                <a:ea typeface="微软雅黑" panose="020B0503020204020204" charset="-122"/>
              </a:rPr>
              <a:t>数据集标签</a:t>
            </a:r>
            <a:r>
              <a:rPr lang="zh-CN" altLang="en-US" sz="3200" b="1" dirty="0">
                <a:solidFill>
                  <a:schemeClr val="bg1"/>
                </a:solidFill>
                <a:latin typeface="微软雅黑" panose="020B0503020204020204" charset="-122"/>
                <a:ea typeface="微软雅黑" panose="020B0503020204020204" charset="-122"/>
              </a:rPr>
              <a:t>制作</a:t>
            </a:r>
            <a:endParaRPr lang="zh-CN" altLang="en-US"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794385" y="1308100"/>
            <a:ext cx="7505065" cy="368300"/>
          </a:xfrm>
          <a:prstGeom prst="rect">
            <a:avLst/>
          </a:prstGeom>
          <a:noFill/>
        </p:spPr>
        <p:txBody>
          <a:bodyPr wrap="square" rtlCol="0">
            <a:spAutoFit/>
          </a:bodyPr>
          <a:p>
            <a:r>
              <a:rPr lang="en-US" altLang="zh-CN" dirty="0"/>
              <a:t>2</a:t>
            </a:r>
            <a:r>
              <a:rPr lang="zh-CN" altLang="en-US" dirty="0"/>
              <a:t>、</a:t>
            </a:r>
            <a:r>
              <a:rPr lang="en-US" altLang="zh-CN" dirty="0"/>
              <a:t>makesense.ai</a:t>
            </a:r>
            <a:endParaRPr lang="en-US" altLang="zh-CN" dirty="0"/>
          </a:p>
        </p:txBody>
      </p:sp>
      <p:pic>
        <p:nvPicPr>
          <p:cNvPr id="7" name="图片 6"/>
          <p:cNvPicPr>
            <a:picLocks noChangeAspect="1"/>
          </p:cNvPicPr>
          <p:nvPr/>
        </p:nvPicPr>
        <p:blipFill>
          <a:blip r:embed="rId1"/>
          <a:stretch>
            <a:fillRect/>
          </a:stretch>
        </p:blipFill>
        <p:spPr>
          <a:xfrm>
            <a:off x="1134745" y="1811020"/>
            <a:ext cx="9540240" cy="4328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3695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二、后 续 计 划</a:t>
            </a:r>
            <a:endParaRPr lang="en-GB" altLang="zh-CN"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949325" y="2323465"/>
            <a:ext cx="3670935" cy="2584450"/>
          </a:xfrm>
          <a:prstGeom prst="rect">
            <a:avLst/>
          </a:prstGeom>
          <a:noFill/>
        </p:spPr>
        <p:txBody>
          <a:bodyPr wrap="square" rtlCol="0">
            <a:spAutoFit/>
          </a:bodyPr>
          <a:lstStyle/>
          <a:p>
            <a:r>
              <a:rPr lang="en-US" altLang="zh-CN" dirty="0"/>
              <a:t>1</a:t>
            </a:r>
            <a:r>
              <a:rPr lang="zh-CN" altLang="en-US" dirty="0"/>
              <a:t>、论文阅读</a:t>
            </a:r>
            <a:r>
              <a:rPr lang="zh-CN" altLang="en-US" dirty="0"/>
              <a:t>方向：医学影像、弱监督、图像</a:t>
            </a:r>
            <a:r>
              <a:rPr lang="zh-CN" altLang="en-US" dirty="0"/>
              <a:t>分割</a:t>
            </a:r>
            <a:endParaRPr lang="en-US" altLang="zh-CN" dirty="0"/>
          </a:p>
          <a:p>
            <a:endParaRPr lang="en-US" altLang="zh-CN" dirty="0"/>
          </a:p>
          <a:p>
            <a:r>
              <a:rPr lang="en-US" altLang="zh-CN" dirty="0"/>
              <a:t>2</a:t>
            </a:r>
            <a:r>
              <a:rPr lang="zh-CN" altLang="en-US" dirty="0"/>
              <a:t>、数据集：</a:t>
            </a:r>
            <a:r>
              <a:rPr lang="zh-CN" altLang="en-US" dirty="0"/>
              <a:t>标注数据集</a:t>
            </a:r>
            <a:endParaRPr lang="zh-CN" altLang="en-US" dirty="0"/>
          </a:p>
          <a:p>
            <a:endParaRPr lang="zh-CN" altLang="en-US" dirty="0"/>
          </a:p>
          <a:p>
            <a:r>
              <a:rPr lang="en-US" altLang="zh-CN" dirty="0"/>
              <a:t>3</a:t>
            </a:r>
            <a:r>
              <a:rPr lang="zh-CN" altLang="en-US" dirty="0"/>
              <a:t>、代码：理解</a:t>
            </a:r>
            <a:r>
              <a:rPr lang="en-US" altLang="zh-CN" dirty="0"/>
              <a:t>Unet</a:t>
            </a:r>
            <a:r>
              <a:rPr lang="zh-CN" altLang="en-US" dirty="0"/>
              <a:t>代码，为已有代码加注释。</a:t>
            </a:r>
            <a:endParaRPr lang="zh-CN" altLang="en-US" dirty="0"/>
          </a:p>
          <a:p>
            <a:r>
              <a:rPr lang="en-US" altLang="zh-CN" dirty="0"/>
              <a:t>4</a:t>
            </a:r>
            <a:r>
              <a:rPr lang="zh-CN" altLang="en-US" dirty="0"/>
              <a:t>、尝试弱监督</a:t>
            </a:r>
            <a:endParaRPr lang="en-US" altLang="zh-CN" dirty="0"/>
          </a:p>
          <a:p>
            <a:endParaRPr lang="zh-CN" altLang="en-US" dirty="0"/>
          </a:p>
        </p:txBody>
      </p:sp>
      <p:pic>
        <p:nvPicPr>
          <p:cNvPr id="6" name="图片 5"/>
          <p:cNvPicPr>
            <a:picLocks noChangeAspect="1"/>
          </p:cNvPicPr>
          <p:nvPr/>
        </p:nvPicPr>
        <p:blipFill>
          <a:blip r:embed="rId1"/>
          <a:srcRect r="77472" b="70098"/>
          <a:stretch>
            <a:fillRect/>
          </a:stretch>
        </p:blipFill>
        <p:spPr>
          <a:xfrm>
            <a:off x="5066030" y="2305050"/>
            <a:ext cx="1821180" cy="1723390"/>
          </a:xfrm>
          <a:prstGeom prst="rect">
            <a:avLst/>
          </a:prstGeom>
        </p:spPr>
      </p:pic>
      <p:pic>
        <p:nvPicPr>
          <p:cNvPr id="9" name="图片 8"/>
          <p:cNvPicPr>
            <a:picLocks noChangeAspect="1"/>
          </p:cNvPicPr>
          <p:nvPr/>
        </p:nvPicPr>
        <p:blipFill>
          <a:blip r:embed="rId2"/>
          <a:srcRect r="78927" b="71126"/>
          <a:stretch>
            <a:fillRect/>
          </a:stretch>
        </p:blipFill>
        <p:spPr>
          <a:xfrm>
            <a:off x="8585200" y="2247265"/>
            <a:ext cx="1781810" cy="1842770"/>
          </a:xfrm>
          <a:prstGeom prst="rect">
            <a:avLst/>
          </a:prstGeom>
        </p:spPr>
      </p:pic>
      <p:sp>
        <p:nvSpPr>
          <p:cNvPr id="7" name="右箭头 6"/>
          <p:cNvSpPr/>
          <p:nvPr/>
        </p:nvSpPr>
        <p:spPr>
          <a:xfrm>
            <a:off x="7332980" y="2990850"/>
            <a:ext cx="920115"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3576,&quot;width&quot;:13872}"/>
</p:tagLst>
</file>

<file path=ppt/tags/tag2.xml><?xml version="1.0" encoding="utf-8"?>
<p:tagLst xmlns:p="http://schemas.openxmlformats.org/presentationml/2006/main">
  <p:tag name="COMMONDATA" val="eyJoZGlkIjoiZWNlNjZlNDQ3NmJlMjc5MjRkOGYxNjBiOTE1N2M0YWUifQ=="/>
  <p:tag name="KSO_WPP_MARK_KEY" val="9880b1e7-4d34-48d0-bd8b-664c44bd17f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新罗马-宋体">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1173</Words>
  <Application>WPS 演示</Application>
  <PresentationFormat>宽屏</PresentationFormat>
  <Paragraphs>92</Paragraphs>
  <Slides>10</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宋体</vt:lpstr>
      <vt:lpstr>Wingdings</vt:lpstr>
      <vt:lpstr>微软雅黑</vt:lpstr>
      <vt:lpstr>Impact</vt:lpstr>
      <vt:lpstr>Wingdings</vt:lpstr>
      <vt:lpstr>Arial Unicode MS</vt:lpstr>
      <vt:lpstr>Times New Roman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Ying</dc:creator>
  <cp:lastModifiedBy>彩虹里的山楂</cp:lastModifiedBy>
  <cp:revision>138</cp:revision>
  <dcterms:created xsi:type="dcterms:W3CDTF">2020-11-15T08:36:00Z</dcterms:created>
  <dcterms:modified xsi:type="dcterms:W3CDTF">2022-10-24T13:33:51Z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D9EEB4CB7BFE4E65A4BB38EB15B4C6ED</vt:lpwstr>
  </property>
</Properties>
</file>